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7"/>
  </p:notesMasterIdLst>
  <p:handoutMasterIdLst>
    <p:handoutMasterId r:id="rId8"/>
  </p:handoutMasterIdLst>
  <p:sldIdLst>
    <p:sldId id="6079" r:id="rId2"/>
    <p:sldId id="6080" r:id="rId3"/>
    <p:sldId id="6076" r:id="rId4"/>
    <p:sldId id="6077" r:id="rId5"/>
    <p:sldId id="6078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9679" autoAdjust="0"/>
  </p:normalViewPr>
  <p:slideViewPr>
    <p:cSldViewPr>
      <p:cViewPr varScale="1">
        <p:scale>
          <a:sx n="115" d="100"/>
          <a:sy n="115" d="100"/>
        </p:scale>
        <p:origin x="1530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0972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074685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3127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830" y="4715192"/>
            <a:ext cx="5435603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09699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2020-07-31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2020-07-31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2020-07-31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2020-07-31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2020-07-31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2020-07-31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2020-07-31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2020-07-31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2020-07-31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2020-07-31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2020-07-31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95288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982995"/>
            <a:ext cx="9144000" cy="159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드림스타트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가족 문화놀이터 프로그램 운영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8.(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26.(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드림스타트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아동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15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회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(7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회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도자기 핸드페인팅 등을 통한 가족 소통 기회 제공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933056"/>
            <a:ext cx="9144000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11-3. </a:t>
            </a:r>
            <a:r>
              <a:rPr lang="ko-KR" altLang="en-US" sz="276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휴가철 코로나</a:t>
            </a:r>
            <a:r>
              <a:rPr lang="en-US" altLang="ko-KR" sz="276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lang="ko-KR" altLang="en-US" sz="276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대응 청소년 유해환경 합동점검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8.  5.(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양산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송호유원지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및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상촌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물한계곡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영동경찰서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영동군청소년상담복지센터 합동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생활속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거리두기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준수 여부 점검 및 유해환경 개선 캠페인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36512" y="482362"/>
            <a:ext cx="9144000" cy="114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11-1.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학산면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공립형지역아동센터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건립 추진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00" dirty="0" smtClean="0">
                <a:latin typeface="HY헤드라인M" pitchFamily="18" charset="-127"/>
                <a:ea typeface="HY헤드라인M" pitchFamily="18" charset="-127"/>
              </a:rPr>
              <a:t>165.37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㎡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층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kern="0" spc="-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0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kern="0" spc="-100" dirty="0" smtClean="0">
                <a:latin typeface="HY헤드라인M" pitchFamily="18" charset="-127"/>
                <a:ea typeface="HY헤드라인M" pitchFamily="18" charset="-127"/>
              </a:rPr>
              <a:t>3.000</a:t>
            </a:r>
            <a:r>
              <a:rPr lang="ko-KR" altLang="en-US" sz="2400" b="1" kern="0" spc="-10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spc="-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0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100" dirty="0" smtClean="0">
                <a:latin typeface="HY헤드라인M" pitchFamily="18" charset="-127"/>
                <a:ea typeface="HY헤드라인M" pitchFamily="18" charset="-127"/>
              </a:rPr>
              <a:t>지붕 및 외벽공사</a:t>
            </a:r>
            <a:r>
              <a:rPr lang="en-US" altLang="ko-KR" sz="2400" b="1" kern="0" spc="-10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spc="-100" dirty="0" err="1" smtClean="0">
                <a:latin typeface="HY헤드라인M" pitchFamily="18" charset="-127"/>
                <a:ea typeface="HY헤드라인M" pitchFamily="18" charset="-127"/>
              </a:rPr>
              <a:t>공정율</a:t>
            </a:r>
            <a:r>
              <a:rPr lang="ko-KR" altLang="en-US" sz="2400" b="1" kern="0" spc="-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00" dirty="0" smtClean="0">
                <a:latin typeface="HY헤드라인M" pitchFamily="18" charset="-127"/>
                <a:ea typeface="HY헤드라인M" pitchFamily="18" charset="-127"/>
              </a:rPr>
              <a:t>50%)</a:t>
            </a:r>
          </a:p>
        </p:txBody>
      </p:sp>
    </p:spTree>
    <p:extLst>
      <p:ext uri="{BB962C8B-B14F-4D97-AF65-F5344CB8AC3E}">
        <p14:creationId xmlns:p14="http://schemas.microsoft.com/office/powerpoint/2010/main" val="269838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3573016"/>
            <a:ext cx="9001125" cy="3142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8520" y="3599237"/>
            <a:ext cx="9144000" cy="2998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11-6.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어린이집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지역아동센터 급식위생 지도점검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   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8. 3. ~ 8. 21.(3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불시방문 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   상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25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어린이집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16,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지역아동센터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9)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영유아보육팀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어린이급식관리지원센터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2)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급식위생 실태 및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식재료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관리  등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5496" y="2204864"/>
            <a:ext cx="914400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11-5.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저소득 청소년 </a:t>
            </a:r>
            <a:r>
              <a:rPr lang="ko-KR" altLang="en-US" sz="2800" b="1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건강증진비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지급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25.(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270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8,100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5496" y="260648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11-4.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청소년어울림마당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체험부스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8. 8.(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10:30 /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영동고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강당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45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시간별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15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입실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커피바리스타 체험 등 부스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 운영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77937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08520" y="2276078"/>
            <a:ext cx="914400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11-8. </a:t>
            </a:r>
            <a:r>
              <a:rPr kumimoji="0" lang="ko-KR" altLang="en-US" sz="23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코로나</a:t>
            </a:r>
            <a:r>
              <a:rPr kumimoji="0" lang="en-US" altLang="ko-KR" sz="23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kumimoji="0" lang="ko-KR" altLang="en-US" sz="23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예방을 위한 밀집다중이용시설 방역수칙 이행 점검</a:t>
            </a:r>
            <a:endParaRPr lang="en-US" altLang="ko-KR" sz="23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8. 3.(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) ~ 8.28.(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/ 957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관내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음식점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유흥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kern="0" dirty="0" err="1">
                <a:latin typeface="HY헤드라인M" pitchFamily="18" charset="-127"/>
                <a:ea typeface="HY헤드라인M" pitchFamily="18" charset="-127"/>
              </a:rPr>
              <a:t>목욕장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뷔페 등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점검자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14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4,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소비자식품위생감시원 등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10)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밀집다중이용시설 방역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소독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지침 안내 및 이행여부 점검</a:t>
            </a:r>
            <a:endParaRPr lang="en-US" altLang="ko-KR" sz="22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7504" y="4652342"/>
            <a:ext cx="914400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11-9. 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HACCP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의무적용업체 점검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8. 3.(</a:t>
            </a:r>
            <a:r>
              <a:rPr lang="ko-KR" altLang="en-US" sz="2300" b="1" ker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300" b="1" kern="0" smtClean="0">
                <a:latin typeface="HY헤드라인M" pitchFamily="18" charset="-127"/>
                <a:ea typeface="HY헤드라인M" pitchFamily="18" charset="-127"/>
              </a:rPr>
              <a:t>)~8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. 21.(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식품제조가공업소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60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err="1">
                <a:latin typeface="HY헤드라인M" pitchFamily="18" charset="-127"/>
                <a:ea typeface="HY헤드라인M" pitchFamily="18" charset="-127"/>
              </a:rPr>
              <a:t>식품안전팀장외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/ HACCP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인증 의무적용업체 시설설치 안내</a:t>
            </a:r>
            <a:endParaRPr lang="en-US" altLang="ko-KR" sz="2400" b="1" kern="0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7504" y="-99392"/>
            <a:ext cx="9144000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11-7.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장학생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선발 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선발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인원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314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150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고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99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초중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65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접수 기간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8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17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~ 9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09:00 ~ 18:00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접수 방법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주소지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읍ㆍ면사무소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방문 접수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72856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8520" y="3788246"/>
            <a:ext cx="914400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11-11.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여름철 부적합 빈발 </a:t>
            </a:r>
            <a:r>
              <a:rPr kumimoji="0"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농산물 </a:t>
            </a:r>
            <a:r>
              <a:rPr kumimoji="0"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수거검사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8. 18.(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지역 생산 농산물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농산물에 대한 잔류농약 검사</a:t>
            </a:r>
            <a:endParaRPr lang="en-US" altLang="ko-KR" sz="22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08520" y="907802"/>
            <a:ext cx="9144000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11-10. 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성수기 공중위생업소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집중점검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8. 10.(</a:t>
            </a:r>
            <a:r>
              <a:rPr lang="ko-KR" altLang="en-US" sz="2300" b="1" ker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300" b="1" kern="0" smtClean="0">
                <a:latin typeface="HY헤드라인M" pitchFamily="18" charset="-127"/>
                <a:ea typeface="HY헤드라인M" pitchFamily="18" charset="-127"/>
              </a:rPr>
              <a:t>)~8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21.(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)/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공중위생업소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35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숙박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30,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목욕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5)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평가자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1,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명예공중위생감시원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저수조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침구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객실 등 위생점검 및 준수사항</a:t>
            </a:r>
            <a:endParaRPr lang="en-US" altLang="ko-KR" sz="22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7427858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0">
              <a:schemeClr val="accent1">
                <a:tint val="66000"/>
                <a:satMod val="160000"/>
                <a:alpha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a:spPr>
      <a:bodyPr/>
      <a:lstStyle>
        <a:defPPr eaLnBrk="0" hangingPunct="0">
          <a:defRPr sz="2400" b="1" kern="0" dirty="0">
            <a:solidFill>
              <a:schemeClr val="tx2"/>
            </a:solidFill>
            <a:latin typeface="HY헤드라인M" pitchFamily="18" charset="-127"/>
            <a:ea typeface="HY헤드라인M" pitchFamily="18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74504</TotalTime>
  <Words>441</Words>
  <Application>Microsoft Office PowerPoint</Application>
  <PresentationFormat>화면 슬라이드 쇼(4:3)</PresentationFormat>
  <Paragraphs>42</Paragraphs>
  <Slides>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6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11744</cp:revision>
  <cp:lastPrinted>2019-12-09T04:52:15Z</cp:lastPrinted>
  <dcterms:modified xsi:type="dcterms:W3CDTF">2020-07-31T01:10:12Z</dcterms:modified>
</cp:coreProperties>
</file>