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84" r:id="rId3"/>
    <p:sldId id="598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4" autoAdjust="0"/>
    <p:restoredTop sz="96408" autoAdjust="0"/>
  </p:normalViewPr>
  <p:slideViewPr>
    <p:cSldViewPr>
      <p:cViewPr varScale="1">
        <p:scale>
          <a:sx n="73" d="100"/>
          <a:sy n="73" d="100"/>
        </p:scale>
        <p:origin x="-53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119956"/>
            <a:ext cx="9001125" cy="152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해나라어린이집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재롱잔치</a:t>
            </a:r>
            <a:r>
              <a:rPr lang="ko-KR" altLang="en-US" sz="2800" dirty="0" smtClean="0"/>
              <a:t> 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20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45021" y="332656"/>
            <a:ext cx="9153525" cy="1454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공립형지역아동센터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건립에 따른 벤치마킹</a:t>
            </a:r>
            <a:r>
              <a:rPr lang="ko-KR" altLang="en-US" sz="2800" dirty="0" smtClean="0"/>
              <a:t> 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옥천군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청산면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err="1" smtClean="0">
                <a:latin typeface="HY헤드라인M" pitchFamily="18" charset="-127"/>
                <a:ea typeface="HY헤드라인M" pitchFamily="18" charset="-127"/>
              </a:rPr>
              <a:t>영유아보육팀장외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387" y="4149080"/>
            <a:ext cx="9001125" cy="152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중학생 해외연수 사전설명회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미국연수 세부일정 및 사전 준비사항 안내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240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75" y="2564904"/>
            <a:ext cx="88915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영동군어린이급식관리지원센터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운영위원회 </a:t>
            </a:r>
            <a:endParaRPr lang="en-US" altLang="ko-KR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12. 18.(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14:00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영동군어린이급식관리지원센터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운영결과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7800" y="4652963"/>
            <a:ext cx="89296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75" y="404664"/>
            <a:ext cx="88915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 </a:t>
            </a:r>
            <a:r>
              <a:rPr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식품접객업소 </a:t>
            </a:r>
            <a:r>
              <a:rPr lang="ko-KR" altLang="en-US" sz="26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불법영업 </a:t>
            </a:r>
            <a:r>
              <a:rPr lang="ko-KR" altLang="en-US" sz="26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일제점검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12. 17.(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18:00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식품접객업소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여개소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무허가 영업행위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유흥영업 및 청소년 고용 등 적정여부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927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72614</TotalTime>
  <Words>141</Words>
  <Application>Microsoft Office PowerPoint</Application>
  <PresentationFormat>화면 슬라이드 쇼(4:3)</PresentationFormat>
  <Paragraphs>20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2_조화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11634</cp:revision>
  <cp:lastPrinted>2019-12-12T06:01:51Z</cp:lastPrinted>
  <dcterms:modified xsi:type="dcterms:W3CDTF">2020-02-01T08:17:59Z</dcterms:modified>
</cp:coreProperties>
</file>