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7" d="100"/>
          <a:sy n="107" d="100"/>
        </p:scale>
        <p:origin x="1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7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8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5" tIns="45339" rIns="90705" bIns="45339" anchor="b"/>
          <a:lstStyle/>
          <a:p>
            <a:pPr algn="r" defTabSz="879652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52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1" y="4715192"/>
            <a:ext cx="5435603" cy="4466274"/>
          </a:xfrm>
          <a:noFill/>
          <a:ln/>
        </p:spPr>
        <p:txBody>
          <a:bodyPr lIns="90696" tIns="45334" rIns="90696" bIns="45334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42446" y="2636912"/>
            <a:ext cx="8817928" cy="17297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buClr>
                <a:srgbClr val="FFFFFF"/>
              </a:buClr>
              <a:buSzPct val="60000"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레인보우영동도서관 도서 대여건수 확대 운영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8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3.(</a:t>
            </a:r>
            <a:r>
              <a:rPr lang="ko-KR" altLang="en-US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</a:t>
            </a:r>
            <a:r>
              <a:rPr lang="ko-KR" altLang="en-US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 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인당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도서 대여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건수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확대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미취학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아동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권⇒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권 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일반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이용자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권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⇒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권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4508326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식품제조가공업 위생관리등급 평가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~ 8.7.(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식품제조가공업소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위생관리등급평가표에 의한 평가 및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HACCP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인증 의무적용안내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951" y="116632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휴가철 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청소년 유해환경 합동점검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송호유원지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물한계곡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영동경찰서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영동군청소년상담복지센터 합동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생활속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거리두기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준수 여부 점검 및 유해환경 개선 캠페인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4307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72946</TotalTime>
  <Words>125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11753</cp:revision>
  <cp:lastPrinted>2020-07-31T00:19:29Z</cp:lastPrinted>
  <dcterms:modified xsi:type="dcterms:W3CDTF">2020-07-31T00:36:21Z</dcterms:modified>
</cp:coreProperties>
</file>