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E05658FB-887B-4E1C-B2F1-642B92375D1B}"/>
              </a:ext>
            </a:extLst>
          </p:cNvPr>
          <p:cNvSpPr/>
          <p:nvPr/>
        </p:nvSpPr>
        <p:spPr>
          <a:xfrm>
            <a:off x="-2968" y="1359219"/>
            <a:ext cx="881792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6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영동농공단지협의회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글로벌넷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서진환경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6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2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 rot="10800000" flipV="1">
            <a:off x="-5916" y="5542993"/>
            <a:ext cx="9144002" cy="1169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kumimoji="0"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명절 대비 </a:t>
            </a:r>
            <a:r>
              <a:rPr kumimoji="0"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특별방역</a:t>
            </a:r>
            <a:r>
              <a:rPr kumimoji="0"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위생점검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1. 29.(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20:00/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유흥시설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음식점 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 rot="10800000" flipV="1">
            <a:off x="-2" y="0"/>
            <a:ext cx="9144002" cy="1169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kumimoji="0"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교육기자재 지원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1. 28.(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어린이집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교재교구비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5916" y="3996667"/>
            <a:ext cx="9144000" cy="1309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 식용 문제 관련 음식점 실태조사</a:t>
            </a: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24.(</a:t>
            </a:r>
            <a:r>
              <a:rPr lang="ko-KR" altLang="en-US" sz="2400" b="1" spc="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28.(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개고기 조리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판매 음식점 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점검</a:t>
            </a:r>
            <a:endParaRPr lang="en-US" altLang="ko-KR" sz="2400" b="1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104339</TotalTime>
  <Words>131</Words>
  <Application>Microsoft Office PowerPoint</Application>
  <PresentationFormat>화면 슬라이드 쇼(4:3)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16824</cp:revision>
  <cp:lastPrinted>2022-01-19T01:48:45Z</cp:lastPrinted>
  <dcterms:modified xsi:type="dcterms:W3CDTF">2022-01-19T01:50:10Z</dcterms:modified>
</cp:coreProperties>
</file>