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42" r:id="rId2"/>
    <p:sldId id="683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CC"/>
    <a:srgbClr val="0000FF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37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89123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2022-10-12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2022-10-12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2022-10-12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52536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8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여성단체협의회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알뜰바자회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개최</a:t>
            </a:r>
          </a:p>
          <a:p>
            <a:pPr marL="914400" lvl="1" indent="-463550" algn="dist">
              <a:lnSpc>
                <a:spcPts val="38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중앙소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공원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ts val="38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먹거리 장터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국수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농특산물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중고물품 판매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450850" lvl="1" algn="dist">
              <a:lnSpc>
                <a:spcPts val="38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격려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(13:20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200" b="1" spc="-13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4725144"/>
            <a:ext cx="9144000" cy="2001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8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어린이집연합회 문화공연 행사</a:t>
            </a:r>
          </a:p>
          <a:p>
            <a:pPr marL="914400" lvl="1" indent="-463550" algn="dist">
              <a:lnSpc>
                <a:spcPts val="38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10. 22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복합문화예술회관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ts val="38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어린이 뮤지컬 공연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우리 엄마가 최고야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＇</a:t>
            </a:r>
          </a:p>
          <a:p>
            <a:pPr marL="450850" lvl="1" algn="dist">
              <a:lnSpc>
                <a:spcPts val="38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인사말씀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(11:10)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7757" y="2362572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8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참여기구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교류 행사</a:t>
            </a:r>
          </a:p>
          <a:p>
            <a:pPr marL="914400" lvl="1" indent="-463550" algn="dist">
              <a:lnSpc>
                <a:spcPts val="38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10. 22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황간 청소년문화의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집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와인터널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ts val="38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청소년 참여 활동 공유 및 레인보우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힐링관광지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견학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450850" lvl="1" algn="dist">
              <a:lnSpc>
                <a:spcPts val="38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r>
              <a:rPr lang="en-US" altLang="ko-KR" dirty="0" smtClean="0"/>
              <a:t>     ※  </a:t>
            </a:r>
            <a:r>
              <a:rPr lang="ko-KR" altLang="en-US" dirty="0"/>
              <a:t>괴산군 청소년운영위원회</a:t>
            </a:r>
            <a:r>
              <a:rPr lang="en-US" altLang="ko-KR" dirty="0"/>
              <a:t>(14</a:t>
            </a:r>
            <a:r>
              <a:rPr lang="ko-KR" altLang="en-US" dirty="0"/>
              <a:t>명</a:t>
            </a:r>
            <a:r>
              <a:rPr lang="en-US" altLang="ko-KR" dirty="0"/>
              <a:t>) </a:t>
            </a:r>
            <a:r>
              <a:rPr lang="ko-KR" altLang="en-US" dirty="0"/>
              <a:t>초청</a:t>
            </a:r>
          </a:p>
          <a:p>
            <a:pPr marL="914400" lvl="1" indent="-463550" algn="dist">
              <a:lnSpc>
                <a:spcPts val="38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13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100676</TotalTime>
  <Words>120</Words>
  <Application>Microsoft Office PowerPoint</Application>
  <PresentationFormat>화면 슬라이드 쇼(4:3)</PresentationFormat>
  <Paragraphs>15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16001</cp:revision>
  <cp:lastPrinted>2022-10-12T00:18:39Z</cp:lastPrinted>
  <dcterms:modified xsi:type="dcterms:W3CDTF">2022-10-12T01:44:23Z</dcterms:modified>
</cp:coreProperties>
</file>