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42" r:id="rId2"/>
    <p:sldId id="6853" r:id="rId3"/>
    <p:sldId id="6855" r:id="rId4"/>
    <p:sldId id="6854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38" y="27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4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56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3" y="4715192"/>
            <a:ext cx="5434335" cy="4466274"/>
          </a:xfrm>
          <a:noFill/>
          <a:ln/>
        </p:spPr>
        <p:txBody>
          <a:bodyPr lIns="90687" tIns="45329" rIns="90687" bIns="4532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6838" y="9419920"/>
            <a:ext cx="2941327" cy="49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96" tIns="45286" rIns="90596" bIns="45286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7238"/>
            <a:ext cx="4910138" cy="368141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179" y="4717085"/>
            <a:ext cx="4989806" cy="44383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09" rIns="90850" bIns="45409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22706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924944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아동학대상담실 설치 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)~4.17.(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중앙계단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복도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상담실 설치 및 인테리어 등 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25144"/>
            <a:ext cx="889260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학대피해아동 주거환경개선사업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)~4.9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가구 구입 등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48680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동화책 읽어주기 프로그램  봉사자 교육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고등학생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 참여 봉사자 동화책 활동 놀이 교육 등 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40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852588"/>
            <a:ext cx="91440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5-5.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어린이급식관리지원센터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등록급식소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현장지도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5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9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어린이급식지원센터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등록급식소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식품위생점검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식중독관리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생활방역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지도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552162"/>
            <a:ext cx="910850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초등학력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인정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문해교육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프로그램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)~12. 31.(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초등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ㆍ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단계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423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249238"/>
            <a:ext cx="8964612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(3. 30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smtClean="0">
                <a:latin typeface="HY견고딕" panose="02030600000101010101" pitchFamily="18" charset="-127"/>
              </a:rPr>
              <a:t>레인보우영동도서관 </a:t>
            </a:r>
            <a:r>
              <a:rPr lang="ko-KR" altLang="en-US" sz="2000" b="1" dirty="0">
                <a:latin typeface="HY견고딕" panose="02030600000101010101" pitchFamily="18" charset="-127"/>
              </a:rPr>
              <a:t>전자책 구입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)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>
                <a:latin typeface="HY견고딕" panose="02030600000101010101" pitchFamily="18" charset="-127"/>
              </a:rPr>
              <a:t>:    4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드림스타트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프로그림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운영비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   :    3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>
                <a:latin typeface="HY견고딕" panose="02030600000101010101" pitchFamily="18" charset="-127"/>
              </a:rPr>
              <a:t>무료여성위생용품 자판기 설치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>
                <a:latin typeface="HY견고딕" panose="02030600000101010101" pitchFamily="18" charset="-127"/>
              </a:rPr>
              <a:t>)                             : 1.6</a:t>
            </a:r>
            <a:r>
              <a:rPr lang="ko-KR" altLang="en-US" sz="2000" b="1" dirty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defRPr/>
            </a:pP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 typeface="HY견고딕" panose="02030600000101010101" pitchFamily="18" charset="-127"/>
              <a:buChar char="-"/>
              <a:defRPr/>
            </a:pPr>
            <a:r>
              <a:rPr lang="ko-KR" altLang="en-US" sz="2000" b="1" dirty="0" smtClean="0">
                <a:latin typeface="HY견고딕" panose="02030600000101010101" pitchFamily="18" charset="-127"/>
              </a:rPr>
              <a:t>무료여성위생용품 구입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                 :    4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</a:t>
            </a: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722521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4,240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43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4,240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1,522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623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40.9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8.6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631.6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41.4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25465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104071</TotalTime>
  <Words>264</Words>
  <Application>Microsoft Office PowerPoint</Application>
  <PresentationFormat>화면 슬라이드 쇼(4:3)</PresentationFormat>
  <Paragraphs>60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16778</cp:revision>
  <cp:lastPrinted>2021-03-31T04:46:20Z</cp:lastPrinted>
  <dcterms:modified xsi:type="dcterms:W3CDTF">2021-03-31T09:08:26Z</dcterms:modified>
</cp:coreProperties>
</file>