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042" r:id="rId2"/>
    <p:sldId id="6855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0000FF"/>
    <a:srgbClr val="0000CC"/>
    <a:srgbClr val="05AB0D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4" autoAdjust="0"/>
    <p:restoredTop sz="94240" autoAdjust="0"/>
  </p:normalViewPr>
  <p:slideViewPr>
    <p:cSldViewPr>
      <p:cViewPr varScale="1">
        <p:scale>
          <a:sx n="108" d="100"/>
          <a:sy n="108" d="100"/>
        </p:scale>
        <p:origin x="1944" y="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7627" y="9444041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23" tIns="45398" rIns="90823" bIns="45398" anchor="b"/>
          <a:lstStyle/>
          <a:p>
            <a:pPr algn="r" defTabSz="880796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0796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8" y="4721225"/>
            <a:ext cx="5441950" cy="4471988"/>
          </a:xfrm>
          <a:noFill/>
          <a:ln/>
        </p:spPr>
        <p:txBody>
          <a:bodyPr lIns="90814" tIns="45393" rIns="90814" bIns="4539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41364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2022-04-06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2022-04-06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2022-04-06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2022-04-06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2022-04-06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2022-04-06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2022-04-06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2022-04-06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2022-04-06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2022-04-06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2022-04-06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187624" y="2108993"/>
            <a:ext cx="6238875" cy="118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 족 행 복 과</a:t>
            </a:r>
            <a:endParaRPr lang="en-US" altLang="ko-KR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-28606" y="1367257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4-2.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영동군민장학금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기탁식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4. 11.(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11:00 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군수님실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영동병원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1,000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spc="-15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ko-KR" altLang="ko-KR" sz="2000" b="1" spc="-15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※</a:t>
            </a:r>
            <a:r>
              <a:rPr lang="en-US" altLang="ko-KR" sz="2000" b="1" spc="-15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000" b="1" spc="-15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spc="-15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spc="-150" dirty="0" smtClean="0">
                <a:solidFill>
                  <a:srgbClr val="00B050"/>
                </a:solidFill>
                <a:latin typeface="HY헤드라인M" pitchFamily="18" charset="-127"/>
                <a:ea typeface="HY헤드라인M" pitchFamily="18" charset="-127"/>
              </a:rPr>
              <a:t>기념촬영</a:t>
            </a:r>
            <a:endParaRPr lang="en-US" altLang="ko-KR" sz="2000" b="1" spc="-150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57AD82CC-A05B-4793-94E3-2851A47C50BC}"/>
              </a:ext>
            </a:extLst>
          </p:cNvPr>
          <p:cNvSpPr/>
          <p:nvPr/>
        </p:nvSpPr>
        <p:spPr>
          <a:xfrm>
            <a:off x="0" y="3360074"/>
            <a:ext cx="8424936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4-3.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교육특별장학금 지원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4. 13.(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) ~ 4. 27.(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 영동군에 주소를 둔 초</a:t>
            </a:r>
            <a:r>
              <a:rPr lang="en-US" altLang="ko-KR" sz="2400" spc="-100" dirty="0"/>
              <a:t>·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중</a:t>
            </a:r>
            <a:r>
              <a:rPr lang="en-US" altLang="ko-KR" sz="2400" spc="-100" dirty="0"/>
              <a:t>·</a:t>
            </a:r>
            <a:r>
              <a:rPr lang="ko-KR" altLang="en-US" sz="2400" b="1" spc="-100" dirty="0" smtClean="0">
                <a:latin typeface="HY헤드라인M" pitchFamily="18" charset="-127"/>
                <a:ea typeface="HY헤드라인M" pitchFamily="18" charset="-127"/>
              </a:rPr>
              <a:t>고등학생</a:t>
            </a:r>
            <a:r>
              <a:rPr lang="en-US" altLang="ko-KR" sz="2400" b="1" spc="-10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관할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읍면사무소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관내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학교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관외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-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주소지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만원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16762" y="5445224"/>
            <a:ext cx="84249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4-4.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미용업주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위생교육 실시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4. 12.(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09:00~11:30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복합문화예술회관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80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여명</a:t>
            </a:r>
            <a:endParaRPr lang="en-US" altLang="ko-KR" sz="24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EC67FE05-49C9-4DDF-BF10-30033208A4CE}"/>
              </a:ext>
            </a:extLst>
          </p:cNvPr>
          <p:cNvSpPr/>
          <p:nvPr/>
        </p:nvSpPr>
        <p:spPr>
          <a:xfrm>
            <a:off x="0" y="0"/>
            <a:ext cx="8424936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황간청소년문화의집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운영위원회 위원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위촉식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4. 13.(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가족행복과장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16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53036399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104276</TotalTime>
  <Words>109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16830</cp:revision>
  <cp:lastPrinted>2022-04-05T23:57:32Z</cp:lastPrinted>
  <dcterms:modified xsi:type="dcterms:W3CDTF">2022-04-06T00:04:26Z</dcterms:modified>
</cp:coreProperties>
</file>