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28606" y="1367257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4. 11.(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영동병원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spc="-15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spc="-15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7AD82CC-A05B-4793-94E3-2851A47C50BC}"/>
              </a:ext>
            </a:extLst>
          </p:cNvPr>
          <p:cNvSpPr/>
          <p:nvPr/>
        </p:nvSpPr>
        <p:spPr>
          <a:xfrm>
            <a:off x="0" y="3360074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교육특별장학금 지원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~ 4. 27.(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영동군에 주소를 둔 초</a:t>
            </a:r>
            <a:r>
              <a:rPr lang="en-US" altLang="ko-KR" sz="2400" spc="-100" dirty="0"/>
              <a:t>·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spc="-100" dirty="0"/>
              <a:t>·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고등학생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관할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학교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관외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주소지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6762" y="5445224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미용업주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위생교육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12.(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09:00~11:30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0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황간청소년문화의집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운영위원회 위원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위촉식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가족행복과장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104276</TotalTime>
  <Words>109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16830</cp:revision>
  <cp:lastPrinted>2022-04-05T23:57:32Z</cp:lastPrinted>
  <dcterms:modified xsi:type="dcterms:W3CDTF">2022-04-06T00:04:26Z</dcterms:modified>
</cp:coreProperties>
</file>