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74" r:id="rId3"/>
    <p:sldId id="5972" r:id="rId4"/>
  </p:sldIdLst>
  <p:sldSz cx="9144000" cy="6858000" type="screen4x3"/>
  <p:notesSz cx="9926638" cy="679767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541" autoAdjust="0"/>
  </p:normalViewPr>
  <p:slideViewPr>
    <p:cSldViewPr>
      <p:cViewPr varScale="1">
        <p:scale>
          <a:sx n="115" d="100"/>
          <a:sy n="115" d="100"/>
        </p:scale>
        <p:origin x="1626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0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5" rIns="90714" bIns="45345" numCol="1" anchor="t" anchorCtr="0" compatLnSpc="1">
            <a:prstTxWarp prst="textNoShape">
              <a:avLst/>
            </a:prstTxWarp>
          </a:bodyPr>
          <a:lstStyle>
            <a:lvl1pPr algn="l" defTabSz="87974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403" y="4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5" rIns="90714" bIns="45345" numCol="1" anchor="t" anchorCtr="0" compatLnSpc="1">
            <a:prstTxWarp prst="textNoShape">
              <a:avLst/>
            </a:prstTxWarp>
          </a:bodyPr>
          <a:lstStyle>
            <a:lvl1pPr algn="r" defTabSz="87974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58933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5" rIns="90714" bIns="45345" numCol="1" anchor="b" anchorCtr="0" compatLnSpc="1">
            <a:prstTxWarp prst="textNoShape">
              <a:avLst/>
            </a:prstTxWarp>
          </a:bodyPr>
          <a:lstStyle>
            <a:lvl1pPr algn="l" defTabSz="87974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403" y="6458933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5" rIns="90714" bIns="45345" numCol="1" anchor="b" anchorCtr="0" compatLnSpc="1">
            <a:prstTxWarp prst="textNoShape">
              <a:avLst/>
            </a:prstTxWarp>
          </a:bodyPr>
          <a:lstStyle>
            <a:lvl1pPr algn="r" defTabSz="87974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5" rIns="90714" bIns="45345" numCol="1" anchor="t" anchorCtr="0" compatLnSpc="1">
            <a:prstTxWarp prst="textNoShape">
              <a:avLst/>
            </a:prstTxWarp>
          </a:bodyPr>
          <a:lstStyle>
            <a:lvl1pPr algn="l" defTabSz="87974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403" y="4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5" rIns="90714" bIns="45345" numCol="1" anchor="t" anchorCtr="0" compatLnSpc="1">
            <a:prstTxWarp prst="textNoShape">
              <a:avLst/>
            </a:prstTxWarp>
          </a:bodyPr>
          <a:lstStyle>
            <a:lvl1pPr algn="r" defTabSz="87974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1838" y="511175"/>
            <a:ext cx="3397250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171" y="3228926"/>
            <a:ext cx="7282312" cy="3058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5" rIns="90714" bIns="453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58933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5" rIns="90714" bIns="45345" numCol="1" anchor="b" anchorCtr="0" compatLnSpc="1">
            <a:prstTxWarp prst="textNoShape">
              <a:avLst/>
            </a:prstTxWarp>
          </a:bodyPr>
          <a:lstStyle>
            <a:lvl1pPr algn="l" defTabSz="87974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403" y="6458933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5" rIns="90714" bIns="45345" numCol="1" anchor="b" anchorCtr="0" compatLnSpc="1">
            <a:prstTxWarp prst="textNoShape">
              <a:avLst/>
            </a:prstTxWarp>
          </a:bodyPr>
          <a:lstStyle>
            <a:lvl1pPr algn="r" defTabSz="87974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24407" y="6458934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87" tIns="45329" rIns="90687" bIns="45329" anchor="b"/>
          <a:lstStyle/>
          <a:p>
            <a:pPr algn="r" defTabSz="879480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9480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24407" y="6458934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87" tIns="45329" rIns="90687" bIns="45329" anchor="b"/>
          <a:lstStyle/>
          <a:p>
            <a:pPr algn="r" defTabSz="879480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480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5674" y="3228925"/>
            <a:ext cx="7935292" cy="3058465"/>
          </a:xfrm>
          <a:noFill/>
          <a:ln/>
        </p:spPr>
        <p:txBody>
          <a:bodyPr lIns="90678" tIns="45325" rIns="90678" bIns="45325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41924" y="9406740"/>
            <a:ext cx="2937569" cy="49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60" tIns="45219" rIns="90460" bIns="45219" anchor="b"/>
          <a:lstStyle>
            <a:lvl1pPr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20FCEF0-CA89-4746-B551-DBED76821B97}" type="slidenum">
              <a:rPr kumimoji="0" lang="en-US" altLang="ko-KR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kumimoji="0" lang="en-US" altLang="ko-K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5200" y="755650"/>
            <a:ext cx="4902200" cy="36766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031" y="4710484"/>
            <a:ext cx="4983430" cy="4432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14" tIns="45341" rIns="90714" bIns="45341"/>
          <a:lstStyle/>
          <a:p>
            <a:pPr eaLnBrk="1" hangingPunct="1"/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930981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2021-05-26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2021-05-26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2021-05-26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1700808"/>
            <a:ext cx="9144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청춘목공소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수강생 모집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)~6. 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레인보우영동도서관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-27384"/>
            <a:ext cx="914400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불법촬영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몰래카메라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방문 점검</a:t>
            </a:r>
            <a:r>
              <a:rPr lang="ko-KR" altLang="en-US" sz="2800" b="1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31.(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용화초등학교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여성안심보안관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학교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內 여자화장실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몰래카메라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설치여부 점검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88" y="2924944"/>
            <a:ext cx="914241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</a:t>
            </a:r>
            <a:r>
              <a:rPr kumimoji="0" lang="en-US" altLang="ko-KR" sz="25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하절기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식중독 예방 지도점검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6. 1.(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6. 6.(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일반음식점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742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개반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소비자식품위생감시원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3)</a:t>
            </a:r>
          </a:p>
          <a:p>
            <a:pPr marL="914400" lvl="1" indent="-457200" eaLnBrk="1" fontAlgn="auto" latin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위생 및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청결상태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유통기한 경과제품 사용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좋은식단제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이행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588" y="4796358"/>
            <a:ext cx="914241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</a:t>
            </a:r>
            <a:r>
              <a:rPr kumimoji="0" lang="en-US" altLang="ko-KR" sz="25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사회적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거리두기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이행실태 합동점검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6. 1.(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식당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카페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표본점검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점검자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도청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2,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1)</a:t>
            </a:r>
          </a:p>
          <a:p>
            <a:pPr marL="914400" lvl="1" indent="-457200" eaLnBrk="1" fontAlgn="auto" latin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사회적거리두기 준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단계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방역조치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및 핵심방역수칙 준수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49545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3"/>
          <p:cNvSpPr>
            <a:spLocks noChangeArrowheads="1"/>
          </p:cNvSpPr>
          <p:nvPr/>
        </p:nvSpPr>
        <p:spPr bwMode="auto">
          <a:xfrm>
            <a:off x="0" y="249238"/>
            <a:ext cx="9144000" cy="6492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 eaLnBrk="1" latinLnBrk="1" hangingPunct="1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b="1" dirty="0" smtClean="0">
              <a:solidFill>
                <a:srgbClr val="FFFFFF"/>
              </a:solidFill>
              <a:latin typeface="굴림" panose="020B0600000101010101" pitchFamily="50" charset="-127"/>
              <a:ea typeface="굴림" panose="020B0600000101010101" pitchFamily="50" charset="-127"/>
              <a:sym typeface="Symbol" panose="05050102010706020507" pitchFamily="18" charset="2"/>
            </a:endParaRPr>
          </a:p>
          <a:p>
            <a:pPr algn="ctr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예산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신속집행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소비</a:t>
            </a:r>
            <a:r>
              <a:rPr lang="en-US" altLang="ko-KR" sz="2800" b="1" dirty="0">
                <a:solidFill>
                  <a:srgbClr val="0000FF"/>
                </a:solidFill>
                <a:sym typeface="Symbol" panose="05050102010706020507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투자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추진현황</a:t>
            </a: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집행현황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(5. 25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 기준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단위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%)</a:t>
            </a: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40000"/>
              </a:lnSpc>
              <a:buClr>
                <a:schemeClr val="tx1"/>
              </a:buClr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sz="1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sz="1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금주 집행대상사업</a:t>
            </a:r>
            <a:r>
              <a:rPr lang="en-US" altLang="ko-KR" sz="2400" b="1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</a:p>
          <a:p>
            <a:pPr lvl="1" eaLnBrk="1" hangingPunct="1">
              <a:buClr>
                <a:schemeClr val="tx1"/>
              </a:buClr>
              <a:buFontTx/>
              <a:buChar char="-"/>
              <a:defRPr/>
            </a:pPr>
            <a:r>
              <a:rPr lang="ko-KR" altLang="en-US" sz="2000" b="1" dirty="0" err="1" smtClean="0">
                <a:latin typeface="HY견고딕" panose="02030600000101010101" pitchFamily="18" charset="-127"/>
              </a:rPr>
              <a:t>드림스타트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 프로그램 운영비 지급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(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소비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)                       :      1.9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백만원</a:t>
            </a:r>
            <a:endParaRPr lang="en-US" altLang="ko-KR" sz="2000" b="1" dirty="0" smtClean="0">
              <a:latin typeface="HY견고딕" panose="02030600000101010101" pitchFamily="18" charset="-127"/>
            </a:endParaRPr>
          </a:p>
          <a:p>
            <a:pPr lvl="1" eaLnBrk="1" hangingPunct="1">
              <a:buClr>
                <a:schemeClr val="tx1"/>
              </a:buClr>
              <a:buFontTx/>
              <a:buChar char="-"/>
              <a:defRPr/>
            </a:pPr>
            <a:endParaRPr lang="en-US" altLang="ko-KR" sz="2000" b="1" spc="-150" dirty="0">
              <a:latin typeface="HY견고딕" panose="02030600000101010101" pitchFamily="18" charset="-127"/>
            </a:endParaRP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부진사유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및 향후 집행계획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800100" lvl="1" indent="-342900" eaLnBrk="1" hangingPunct="1">
              <a:lnSpc>
                <a:spcPct val="140000"/>
              </a:lnSpc>
              <a:buClr>
                <a:schemeClr val="tx1"/>
              </a:buClr>
              <a:buFont typeface="HY헤드라인M" panose="02030600000101010101" pitchFamily="18" charset="-127"/>
              <a:buChar char="-"/>
              <a:defRPr/>
            </a:pPr>
            <a:r>
              <a:rPr lang="en-US" altLang="ko-KR" sz="2000" b="1" dirty="0" smtClean="0">
                <a:latin typeface="HY견고딕" panose="02030600000101010101" pitchFamily="18" charset="-127"/>
              </a:rPr>
              <a:t> </a:t>
            </a:r>
            <a:r>
              <a:rPr lang="ko-KR" altLang="en-US" sz="2000" b="1" dirty="0" err="1" smtClean="0">
                <a:latin typeface="HY견고딕" panose="02030600000101010101" pitchFamily="18" charset="-127"/>
              </a:rPr>
              <a:t>해당없음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                                                                  :        1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백만원</a:t>
            </a:r>
            <a:endParaRPr lang="en-US" altLang="ko-KR" sz="20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aphicFrame>
        <p:nvGraphicFramePr>
          <p:cNvPr id="252950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152613"/>
              </p:ext>
            </p:extLst>
          </p:nvPr>
        </p:nvGraphicFramePr>
        <p:xfrm>
          <a:off x="755650" y="1389063"/>
          <a:ext cx="7781923" cy="1392238"/>
        </p:xfrm>
        <a:graphic>
          <a:graphicData uri="http://schemas.openxmlformats.org/drawingml/2006/table">
            <a:tbl>
              <a:tblPr/>
              <a:tblGrid>
                <a:gridCol w="1152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425373485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val="286322218"/>
                    </a:ext>
                  </a:extLst>
                </a:gridCol>
                <a:gridCol w="437181">
                  <a:extLst>
                    <a:ext uri="{9D8B030D-6E8A-4147-A177-3AD203B41FA5}">
                      <a16:colId xmlns:a16="http://schemas.microsoft.com/office/drawing/2014/main" val="3663432741"/>
                    </a:ext>
                  </a:extLst>
                </a:gridCol>
              </a:tblGrid>
              <a:tr h="30946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 분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목표액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(A)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집행실적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누계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)(B)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(C=B/A)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집행계획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전망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비 고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92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금주 </a:t>
                      </a: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누계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611418"/>
                  </a:ext>
                </a:extLst>
              </a:tr>
              <a:tr h="360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상반기 신속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9,806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5,645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57.5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5,645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소비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·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투자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2,962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123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4.1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1.9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124.9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4.2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389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656523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84054</TotalTime>
  <Words>231</Words>
  <Application>Microsoft Office PowerPoint</Application>
  <PresentationFormat>화면 슬라이드 쇼(4:3)</PresentationFormat>
  <Paragraphs>56</Paragraphs>
  <Slides>3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12124</cp:revision>
  <cp:lastPrinted>2021-05-26T01:30:47Z</cp:lastPrinted>
  <dcterms:modified xsi:type="dcterms:W3CDTF">2021-05-26T01:31:53Z</dcterms:modified>
</cp:coreProperties>
</file>