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64" r:id="rId2"/>
    <p:sldId id="5974" r:id="rId3"/>
    <p:sldId id="5972" r:id="rId4"/>
  </p:sldIdLst>
  <p:sldSz cx="9144000" cy="6858000" type="screen4x3"/>
  <p:notesSz cx="9926638" cy="6797675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0" userDrawn="1">
          <p15:clr>
            <a:srgbClr val="A4A3A4"/>
          </p15:clr>
        </p15:guide>
        <p15:guide id="2" pos="312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541" autoAdjust="0"/>
  </p:normalViewPr>
  <p:slideViewPr>
    <p:cSldViewPr>
      <p:cViewPr varScale="1">
        <p:scale>
          <a:sx n="115" d="100"/>
          <a:sy n="115" d="100"/>
        </p:scale>
        <p:origin x="1626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0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4403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4403" y="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1838" y="511175"/>
            <a:ext cx="3397250" cy="25479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2171" y="3228926"/>
            <a:ext cx="7282312" cy="3058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l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4403" y="6458933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5" rIns="90714" bIns="45345" numCol="1" anchor="b" anchorCtr="0" compatLnSpc="1">
            <a:prstTxWarp prst="textNoShape">
              <a:avLst/>
            </a:prstTxWarp>
          </a:bodyPr>
          <a:lstStyle>
            <a:lvl1pPr algn="r" defTabSz="87974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24407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87" tIns="45329" rIns="90687" bIns="45329" anchor="b"/>
          <a:lstStyle/>
          <a:p>
            <a:pPr algn="r" defTabSz="879480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48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24407" y="6458934"/>
            <a:ext cx="4302238" cy="338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687" tIns="45329" rIns="90687" bIns="45329" anchor="b"/>
          <a:lstStyle/>
          <a:p>
            <a:pPr algn="r" defTabSz="879480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480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5674" y="3228925"/>
            <a:ext cx="7935292" cy="3058465"/>
          </a:xfrm>
          <a:noFill/>
          <a:ln/>
        </p:spPr>
        <p:txBody>
          <a:bodyPr lIns="90678" tIns="45325" rIns="90678" bIns="45325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41924" y="9406740"/>
            <a:ext cx="2937569" cy="49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60" tIns="45219" rIns="90460" bIns="45219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0FCEF0-CA89-4746-B551-DBED76821B97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5200" y="755650"/>
            <a:ext cx="4902200" cy="367665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031" y="4710484"/>
            <a:ext cx="4983430" cy="44321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14" tIns="45341" rIns="90714" bIns="45341"/>
          <a:lstStyle/>
          <a:p>
            <a:pPr eaLnBrk="1" hangingPunct="1"/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930981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2021-05-26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가족행복과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1700808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청춘목공소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수강생 모집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)~6.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레인보우영동도서관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-27384"/>
            <a:ext cx="9144000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불법촬영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몰래카메라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방문 점검</a:t>
            </a:r>
            <a:r>
              <a:rPr lang="ko-KR" altLang="en-US" sz="2800" b="1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31.(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용화초등학교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여성안심보안관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학교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內 여자화장실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몰래카메라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설치여부 점검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588" y="2924944"/>
            <a:ext cx="91424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</a:t>
            </a:r>
            <a:r>
              <a:rPr kumimoji="0" lang="en-US" altLang="ko-KR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하절기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식중독 예방 지도점검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6. 6.(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일반음식점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742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소비자식품위생감시원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위생 및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청결상태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유통기한 경과제품 사용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좋은식단제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이행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88" y="4796358"/>
            <a:ext cx="91424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</a:t>
            </a:r>
            <a:r>
              <a:rPr kumimoji="0" lang="en-US" altLang="ko-KR" sz="25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사회적 </a:t>
            </a:r>
            <a:r>
              <a:rPr kumimoji="0"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이행실태 합동점검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6.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카페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표본점검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도청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2,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1)</a:t>
            </a:r>
          </a:p>
          <a:p>
            <a:pPr marL="914400" lvl="1" indent="-457200" eaLnBrk="1" fontAlgn="auto" latinLnBrk="1" hangingPunct="1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사회적거리두기 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방역조치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및 핵심방역수칙 준수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954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0" y="249238"/>
            <a:ext cx="9144000" cy="649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예산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소비</a:t>
            </a:r>
            <a:r>
              <a:rPr lang="en-US" altLang="ko-KR" sz="2800" b="1" dirty="0">
                <a:solidFill>
                  <a:srgbClr val="0000FF"/>
                </a:solidFill>
                <a:sym typeface="Symbol" panose="05050102010706020507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투자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추진현황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(5. 25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기준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백만원</a:t>
            </a:r>
            <a:r>
              <a:rPr lang="en-US" altLang="ko-KR" sz="20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금주 집행대상사업</a:t>
            </a:r>
            <a:r>
              <a:rPr lang="en-US" altLang="ko-KR" sz="2400" b="1" dirty="0" smtClean="0">
                <a:solidFill>
                  <a:srgbClr val="FF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r>
              <a:rPr lang="ko-KR" altLang="en-US" sz="2000" b="1" dirty="0" err="1" smtClean="0">
                <a:latin typeface="HY견고딕" panose="02030600000101010101" pitchFamily="18" charset="-127"/>
              </a:rPr>
              <a:t>드림스타트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 프로그램 운영비 지급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(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소비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)                       :      1.9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b="1" dirty="0" smtClean="0">
              <a:latin typeface="HY견고딕" panose="02030600000101010101" pitchFamily="18" charset="-127"/>
            </a:endParaRPr>
          </a:p>
          <a:p>
            <a:pPr lvl="1" eaLnBrk="1" hangingPunct="1">
              <a:buClr>
                <a:schemeClr val="tx1"/>
              </a:buClr>
              <a:buFontTx/>
              <a:buChar char="-"/>
              <a:defRPr/>
            </a:pPr>
            <a:endParaRPr lang="en-US" altLang="ko-KR" sz="2000" b="1" spc="-150" dirty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부진사유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및 향후 집행계획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800100" lvl="1" indent="-342900" eaLnBrk="1" hangingPunct="1">
              <a:lnSpc>
                <a:spcPct val="140000"/>
              </a:lnSpc>
              <a:buClr>
                <a:schemeClr val="tx1"/>
              </a:buClr>
              <a:buFont typeface="HY헤드라인M" panose="02030600000101010101" pitchFamily="18" charset="-127"/>
              <a:buChar char="-"/>
              <a:defRPr/>
            </a:pPr>
            <a:r>
              <a:rPr lang="en-US" altLang="ko-KR" sz="2000" b="1" dirty="0" smtClean="0">
                <a:latin typeface="HY견고딕" panose="02030600000101010101" pitchFamily="18" charset="-127"/>
              </a:rPr>
              <a:t> </a:t>
            </a:r>
            <a:r>
              <a:rPr lang="ko-KR" altLang="en-US" sz="2000" b="1" dirty="0" err="1" smtClean="0">
                <a:latin typeface="HY견고딕" panose="02030600000101010101" pitchFamily="18" charset="-127"/>
              </a:rPr>
              <a:t>해당없음</a:t>
            </a:r>
            <a:r>
              <a:rPr lang="en-US" altLang="ko-KR" sz="2000" b="1" dirty="0" smtClean="0">
                <a:latin typeface="HY견고딕" panose="02030600000101010101" pitchFamily="18" charset="-127"/>
              </a:rPr>
              <a:t>                                                                  :        1</a:t>
            </a:r>
            <a:r>
              <a:rPr lang="ko-KR" altLang="en-US" sz="2000" b="1" dirty="0" smtClean="0">
                <a:latin typeface="HY견고딕" panose="02030600000101010101" pitchFamily="18" charset="-127"/>
              </a:rPr>
              <a:t>백만원</a:t>
            </a:r>
            <a:endParaRPr lang="en-US" altLang="ko-KR" sz="2000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152613"/>
              </p:ext>
            </p:extLst>
          </p:nvPr>
        </p:nvGraphicFramePr>
        <p:xfrm>
          <a:off x="755650" y="1389063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9,806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5,645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57.5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5,645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-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2,962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123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4.1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1.9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124.9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4.2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656523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84054</TotalTime>
  <Words>231</Words>
  <Application>Microsoft Office PowerPoint</Application>
  <PresentationFormat>화면 슬라이드 쇼(4:3)</PresentationFormat>
  <Paragraphs>56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12124</cp:revision>
  <cp:lastPrinted>2021-05-26T01:30:47Z</cp:lastPrinted>
  <dcterms:modified xsi:type="dcterms:W3CDTF">2021-05-26T01:31:53Z</dcterms:modified>
</cp:coreProperties>
</file>