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31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548680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국도비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보조금 정산 및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보조금 교부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폭력상담소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국도비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보조금 정산 및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년도 보조금 교부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422108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 강화된 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연장 행정명령 이행 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21. 1. 11.(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) ~ 1. 17.(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마트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야간 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주간 수시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시설별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이행여부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496" y="2466762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세광전기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225804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73137</TotalTime>
  <Words>128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11860</cp:revision>
  <cp:lastPrinted>2020-10-14T05:41:11Z</cp:lastPrinted>
  <dcterms:modified xsi:type="dcterms:W3CDTF">2021-01-06T07:02:42Z</dcterms:modified>
</cp:coreProperties>
</file>