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4588" y="476672"/>
            <a:ext cx="9138752" cy="1182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성폭력 피해자 지원시설 현장점검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영동가정폭력성폭력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통합상담소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226" y="2184189"/>
            <a:ext cx="918069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온택트시대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디지털 역량강화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평생학습관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카톡도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문자도 통역이 필요해요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!”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강은하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226" y="4581128"/>
            <a:ext cx="910748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안심식당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운영실태 현장점검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실천과제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음식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덜어먹기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수저관리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마스크착용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이행여부 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84264</TotalTime>
  <Words>99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12132</cp:revision>
  <cp:lastPrinted>2022-06-22T01:14:43Z</cp:lastPrinted>
  <dcterms:modified xsi:type="dcterms:W3CDTF">2022-06-22T01:15:39Z</dcterms:modified>
</cp:coreProperties>
</file>