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6512" y="404664"/>
            <a:ext cx="910748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여성단체협의회 여성 영화 상영 관람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17.(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레인보우영화관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여성단체 임원 및 회원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여성들의 다양한 삶의 문제를 다룬 영화 관람 및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여성단체간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교류</a:t>
            </a:r>
            <a:endParaRPr lang="en-US" altLang="ko-KR" sz="2400" b="1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512" y="2492896"/>
            <a:ext cx="910748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작은도서관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 관련 견학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18.(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장림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문화복지센터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부산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 및 평생학습팀장 외 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가족센터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작은도서관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운영 준비를 위한 견학 실시</a:t>
            </a:r>
            <a:endParaRPr lang="en-US" altLang="ko-KR" sz="2400" b="1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35496" y="4598780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영동군민장학회 장학생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신청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16.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)~ 9. 7.(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304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읍면사무소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방문접수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84204</TotalTime>
  <Words>107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12128</cp:revision>
  <cp:lastPrinted>2020-06-11T05:04:47Z</cp:lastPrinted>
  <dcterms:modified xsi:type="dcterms:W3CDTF">2022-08-25T06:00:41Z</dcterms:modified>
</cp:coreProperties>
</file>