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6016" r:id="rId3"/>
    <p:sldId id="6017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77" d="100"/>
          <a:sy n="77" d="100"/>
        </p:scale>
        <p:origin x="696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14" tIns="44995" rIns="90014" bIns="44995" numCol="1" anchor="t" anchorCtr="0" compatLnSpc="1">
            <a:prstTxWarp prst="textNoShape">
              <a:avLst/>
            </a:prstTxWarp>
          </a:bodyPr>
          <a:lstStyle>
            <a:lvl1pPr algn="l" defTabSz="8729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31" y="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14" tIns="44995" rIns="90014" bIns="44995" numCol="1" anchor="t" anchorCtr="0" compatLnSpc="1">
            <a:prstTxWarp prst="textNoShape">
              <a:avLst/>
            </a:prstTxWarp>
          </a:bodyPr>
          <a:lstStyle>
            <a:lvl1pPr algn="r" defTabSz="8729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973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14" tIns="44995" rIns="90014" bIns="44995" numCol="1" anchor="b" anchorCtr="0" compatLnSpc="1">
            <a:prstTxWarp prst="textNoShape">
              <a:avLst/>
            </a:prstTxWarp>
          </a:bodyPr>
          <a:lstStyle>
            <a:lvl1pPr algn="l" defTabSz="8729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31" y="9431973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14" tIns="44995" rIns="90014" bIns="44995" numCol="1" anchor="b" anchorCtr="0" compatLnSpc="1">
            <a:prstTxWarp prst="textNoShape">
              <a:avLst/>
            </a:prstTxWarp>
          </a:bodyPr>
          <a:lstStyle>
            <a:lvl1pPr algn="r" defTabSz="8729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14" tIns="44995" rIns="90014" bIns="44995" numCol="1" anchor="t" anchorCtr="0" compatLnSpc="1">
            <a:prstTxWarp prst="textNoShape">
              <a:avLst/>
            </a:prstTxWarp>
          </a:bodyPr>
          <a:lstStyle>
            <a:lvl1pPr algn="l" defTabSz="8729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31" y="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14" tIns="44995" rIns="90014" bIns="44995" numCol="1" anchor="t" anchorCtr="0" compatLnSpc="1">
            <a:prstTxWarp prst="textNoShape">
              <a:avLst/>
            </a:prstTxWarp>
          </a:bodyPr>
          <a:lstStyle>
            <a:lvl1pPr algn="r" defTabSz="8729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7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14" tIns="44995" rIns="90014" bIns="449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973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14" tIns="44995" rIns="90014" bIns="44995" numCol="1" anchor="b" anchorCtr="0" compatLnSpc="1">
            <a:prstTxWarp prst="textNoShape">
              <a:avLst/>
            </a:prstTxWarp>
          </a:bodyPr>
          <a:lstStyle>
            <a:lvl1pPr algn="l" defTabSz="8729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31" y="9431973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14" tIns="44995" rIns="90014" bIns="44995" numCol="1" anchor="b" anchorCtr="0" compatLnSpc="1">
            <a:prstTxWarp prst="textNoShape">
              <a:avLst/>
            </a:prstTxWarp>
          </a:bodyPr>
          <a:lstStyle>
            <a:lvl1pPr algn="r" defTabSz="8729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9" y="9431974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5" tIns="44990" rIns="90005" bIns="44990" anchor="b"/>
          <a:lstStyle/>
          <a:p>
            <a:pPr algn="r" defTabSz="872869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2869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1" y="4715192"/>
            <a:ext cx="5435603" cy="4466274"/>
          </a:xfrm>
          <a:noFill/>
          <a:ln/>
        </p:spPr>
        <p:txBody>
          <a:bodyPr lIns="89997" tIns="44985" rIns="89997" bIns="44985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6560" y="2420888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10:20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영동병원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ko-KR" alt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4149080"/>
            <a:ext cx="914400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</a:t>
            </a:r>
            <a:r>
              <a:rPr kumimoji="0" lang="en-US" altLang="ko-KR" sz="27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‘</a:t>
            </a:r>
            <a:r>
              <a:rPr kumimoji="0" lang="ko-KR" altLang="en-US" sz="27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생활 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속 </a:t>
            </a:r>
            <a:r>
              <a:rPr kumimoji="0" lang="ko-KR" altLang="en-US" sz="27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kumimoji="0"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’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에 따른 집단감염 위험시설 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5. 12.(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), 14(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), 16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20:00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유흥주점 등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34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식품안전팀장외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5.6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일부터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‘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생활 속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거리두기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’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에 따른 </a:t>
            </a:r>
            <a:r>
              <a:rPr lang="ko-KR" altLang="en-US" sz="2200" b="1" kern="0">
                <a:latin typeface="HY헤드라인M" pitchFamily="18" charset="-127"/>
                <a:ea typeface="HY헤드라인M" pitchFamily="18" charset="-127"/>
              </a:rPr>
              <a:t>지침 </a:t>
            </a:r>
            <a:r>
              <a:rPr lang="ko-KR" altLang="en-US" sz="2200" b="1" kern="0" smtClean="0">
                <a:latin typeface="HY헤드라인M" pitchFamily="18" charset="-127"/>
                <a:ea typeface="HY헤드라인M" pitchFamily="18" charset="-127"/>
              </a:rPr>
              <a:t>이행여부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7" y="285728"/>
            <a:ext cx="9001125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공립형지역아동센터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신축공사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12(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      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지상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135</a:t>
            </a:r>
            <a:r>
              <a:rPr lang="en-US" altLang="ko-KR" sz="2400" b="1" spc="-280">
                <a:latin typeface="HY헤드라인M" pitchFamily="18" charset="-127"/>
                <a:ea typeface="HY헤드라인M" pitchFamily="18" charset="-127"/>
              </a:rPr>
              <a:t>㎡ </a:t>
            </a:r>
            <a:r>
              <a:rPr lang="en-US" altLang="ko-KR" sz="2400" b="1" spc="-28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공사착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242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985999"/>
              </p:ext>
            </p:extLst>
          </p:nvPr>
        </p:nvGraphicFramePr>
        <p:xfrm>
          <a:off x="683568" y="1844824"/>
          <a:ext cx="7776865" cy="35163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83089">
                  <a:extLst>
                    <a:ext uri="{9D8B030D-6E8A-4147-A177-3AD203B41FA5}">
                      <a16:colId xmlns:a16="http://schemas.microsoft.com/office/drawing/2014/main" val="3715944272"/>
                    </a:ext>
                  </a:extLst>
                </a:gridCol>
                <a:gridCol w="4901687">
                  <a:extLst>
                    <a:ext uri="{9D8B030D-6E8A-4147-A177-3AD203B41FA5}">
                      <a16:colId xmlns:a16="http://schemas.microsoft.com/office/drawing/2014/main" val="3296224463"/>
                    </a:ext>
                  </a:extLst>
                </a:gridCol>
                <a:gridCol w="792089">
                  <a:extLst>
                    <a:ext uri="{9D8B030D-6E8A-4147-A177-3AD203B41FA5}">
                      <a16:colId xmlns:a16="http://schemas.microsoft.com/office/drawing/2014/main" val="717006414"/>
                    </a:ext>
                  </a:extLst>
                </a:gridCol>
              </a:tblGrid>
              <a:tr h="55907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시설별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조치계획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비고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601648"/>
                  </a:ext>
                </a:extLst>
              </a:tr>
              <a:tr h="52104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보육시설</a:t>
                      </a:r>
                      <a:r>
                        <a:rPr lang="en-US" altLang="ko-KR" sz="1500" smtClean="0"/>
                        <a:t>(25</a:t>
                      </a:r>
                      <a:r>
                        <a:rPr lang="ko-KR" altLang="en-US" sz="1500" smtClean="0"/>
                        <a:t>개소</a:t>
                      </a:r>
                      <a:r>
                        <a:rPr lang="en-US" altLang="ko-KR" sz="1500" smtClean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Wingdings" panose="05000000000000000000" pitchFamily="2" charset="2"/>
                        <a:buNone/>
                      </a:pPr>
                      <a:r>
                        <a:rPr lang="en-US" altLang="ko-KR" sz="1500" smtClean="0"/>
                        <a:t>-  </a:t>
                      </a:r>
                      <a:r>
                        <a:rPr lang="ko-KR" altLang="en-US" sz="1500" smtClean="0"/>
                        <a:t>별도 통보 시까지 휴관</a:t>
                      </a:r>
                      <a:endParaRPr lang="en-US" altLang="ko-KR" sz="150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80465"/>
                  </a:ext>
                </a:extLst>
              </a:tr>
              <a:tr h="64601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청소년수련시설</a:t>
                      </a:r>
                      <a:r>
                        <a:rPr lang="en-US" altLang="ko-KR" sz="1500" smtClean="0"/>
                        <a:t>(2</a:t>
                      </a:r>
                      <a:r>
                        <a:rPr lang="ko-KR" altLang="en-US" sz="1500" smtClean="0"/>
                        <a:t>개소</a:t>
                      </a:r>
                      <a:r>
                        <a:rPr lang="en-US" altLang="ko-KR" sz="1500" smtClean="0"/>
                        <a:t>)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개관</a:t>
                      </a:r>
                      <a:r>
                        <a:rPr lang="en-US" altLang="ko-KR" sz="1500" smtClean="0"/>
                        <a:t>(5.6.)</a:t>
                      </a:r>
                      <a:r>
                        <a:rPr lang="ko-KR" altLang="en-US" sz="1500" smtClean="0"/>
                        <a:t> </a:t>
                      </a:r>
                      <a:endParaRPr lang="en-US" altLang="ko-KR" sz="1500" smtClean="0"/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프로그램 </a:t>
                      </a:r>
                      <a:r>
                        <a:rPr lang="en-US" altLang="ko-KR" sz="1500" smtClean="0"/>
                        <a:t>: 6.1.(</a:t>
                      </a:r>
                      <a:r>
                        <a:rPr lang="ko-KR" altLang="en-US" sz="1500" smtClean="0"/>
                        <a:t>월</a:t>
                      </a:r>
                      <a:r>
                        <a:rPr lang="en-US" altLang="ko-KR" sz="1500" smtClean="0"/>
                        <a:t>)</a:t>
                      </a:r>
                      <a:r>
                        <a:rPr lang="en-US" altLang="ko-KR" sz="1500" baseline="0" smtClean="0"/>
                        <a:t> </a:t>
                      </a:r>
                      <a:r>
                        <a:rPr lang="ko-KR" altLang="en-US" sz="1500" baseline="0" smtClean="0"/>
                        <a:t>실시</a:t>
                      </a:r>
                      <a:endParaRPr lang="en-US" altLang="ko-KR" sz="150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6227280"/>
                  </a:ext>
                </a:extLst>
              </a:tr>
              <a:tr h="506118"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1500" smtClean="0"/>
                        <a:t>여성회관</a:t>
                      </a:r>
                      <a:endParaRPr lang="ko-KR" altLang="en-US" sz="1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smtClean="0"/>
                        <a:t>-   </a:t>
                      </a:r>
                      <a:r>
                        <a:rPr lang="ko-KR" altLang="en-US" sz="1500" smtClean="0"/>
                        <a:t>여성회관 문화강좌 휴강 및 개강연기</a:t>
                      </a:r>
                      <a:r>
                        <a:rPr lang="en-US" altLang="ko-KR" sz="1500" smtClean="0"/>
                        <a:t>(~5.22.</a:t>
                      </a:r>
                      <a:r>
                        <a:rPr lang="ko-KR" altLang="en-US" sz="1500" smtClean="0"/>
                        <a:t>예정</a:t>
                      </a:r>
                      <a:r>
                        <a:rPr lang="en-US" altLang="ko-KR" sz="1500" smtClean="0"/>
                        <a:t>)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603762"/>
                  </a:ext>
                </a:extLst>
              </a:tr>
              <a:tr h="7250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레인보우영동도서관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부분개관</a:t>
                      </a:r>
                      <a:r>
                        <a:rPr lang="en-US" altLang="ko-KR" sz="1500" smtClean="0"/>
                        <a:t>(5.18.)</a:t>
                      </a:r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부분개방 </a:t>
                      </a:r>
                      <a:r>
                        <a:rPr lang="en-US" altLang="ko-KR" sz="1500" smtClean="0"/>
                        <a:t>: </a:t>
                      </a:r>
                      <a:r>
                        <a:rPr lang="ko-KR" altLang="en-US" sz="1500" smtClean="0"/>
                        <a:t>자료실 </a:t>
                      </a:r>
                      <a:r>
                        <a:rPr lang="en-US" altLang="ko-KR" sz="1500" smtClean="0"/>
                        <a:t>2</a:t>
                      </a:r>
                      <a:r>
                        <a:rPr lang="ko-KR" altLang="en-US" sz="1500" smtClean="0"/>
                        <a:t>개소</a:t>
                      </a:r>
                      <a:r>
                        <a:rPr lang="en-US" altLang="ko-KR" sz="1500" baseline="0" smtClean="0"/>
                        <a:t>, </a:t>
                      </a:r>
                      <a:r>
                        <a:rPr lang="ko-KR" altLang="en-US" sz="1500" baseline="0" smtClean="0"/>
                        <a:t>도서 대출만 운영</a:t>
                      </a:r>
                      <a:endParaRPr lang="en-US" altLang="ko-KR" sz="150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5411203"/>
                  </a:ext>
                </a:extLst>
              </a:tr>
              <a:tr h="55907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레인보우영동연수원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ko-KR" altLang="en-US" sz="1500" spc="-70" baseline="0" smtClean="0"/>
                        <a:t>개관</a:t>
                      </a:r>
                      <a:r>
                        <a:rPr lang="en-US" altLang="ko-KR" sz="1500" spc="-70" baseline="0" smtClean="0"/>
                        <a:t>(5.11) , </a:t>
                      </a:r>
                      <a:r>
                        <a:rPr lang="ko-KR" altLang="en-US" sz="1500" spc="-70" baseline="0" smtClean="0"/>
                        <a:t>연수 시작</a:t>
                      </a:r>
                      <a:r>
                        <a:rPr lang="en-US" altLang="ko-KR" sz="1500" spc="-70" baseline="0" smtClean="0"/>
                        <a:t>(5.14.)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0898182"/>
                  </a:ext>
                </a:extLst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252536" y="908720"/>
            <a:ext cx="914501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4-4. </a:t>
            </a:r>
            <a:r>
              <a:rPr kumimoji="0" lang="en-US" altLang="ko-KR" sz="32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‘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생활 속 거리두기</a:t>
            </a: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’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에 따른 시설별 운영 계획</a:t>
            </a:r>
            <a:endParaRPr lang="en-US" altLang="ko-KR" sz="2800" b="1" ker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3800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72828</TotalTime>
  <Words>176</Words>
  <Application>Microsoft Office PowerPoint</Application>
  <PresentationFormat>화면 슬라이드 쇼(4:3)</PresentationFormat>
  <Paragraphs>30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11717</cp:revision>
  <cp:lastPrinted>2020-05-08T02:36:13Z</cp:lastPrinted>
  <dcterms:modified xsi:type="dcterms:W3CDTF">2020-05-08T02:36:15Z</dcterms:modified>
</cp:coreProperties>
</file>