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2" r:id="rId3"/>
    <p:sldId id="597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7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8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1" y="4715192"/>
            <a:ext cx="5435603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38" y="137971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청소년시설 운영실태 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12.14.(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)~12.18.(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청소년상담복지센터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학교밖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,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방과후아카데미</a:t>
            </a:r>
            <a:endParaRPr lang="en-US" altLang="ko-KR" sz="2400" b="1" kern="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법령 및 지침 준수 여부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사업현황 파악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현장의견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수렴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38" y="2276872"/>
            <a:ext cx="909925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학교밖청소년지원센터 졸업식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감사패 증정 및 졸업장 수여 </a:t>
            </a: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사회적 </a:t>
            </a:r>
            <a:r>
              <a:rPr lang="ko-KR" altLang="en-US" sz="20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ko-KR" altLang="en-US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단계 지침 준수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238" y="4509120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 프로그램 발굴 라운드테이블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평생학습 특성화 신규 프로그램 발굴을 위한 토론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16779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17" y="3212182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허위 과대광고 행위 시니어감시원 지도점검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12. 17.(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신종홍보관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읍면분회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마을경로당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시니어감시원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점검항목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허위 과대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광고에 대한 정보수집 및 점검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47667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평생학습관 현판식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현판 게시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595471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73211</TotalTime>
  <Words>174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11853</cp:revision>
  <cp:lastPrinted>2020-12-10T02:53:03Z</cp:lastPrinted>
  <dcterms:modified xsi:type="dcterms:W3CDTF">2020-12-10T04:17:51Z</dcterms:modified>
</cp:coreProperties>
</file>