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여성단체협의회장 이</a:t>
            </a:r>
            <a:r>
              <a:rPr lang="en-US" altLang="ko-KR" sz="2800" b="1" spc="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spc="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웨딩홀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감사패 수여</a:t>
            </a:r>
            <a:endParaRPr lang="en-US" altLang="ko-KR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0" y="2420888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디에이치개발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653136"/>
            <a:ext cx="9107487" cy="206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성수식품 합동점검</a:t>
            </a:r>
            <a:endParaRPr lang="en-US" altLang="ko-KR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)~14.(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 성수식품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제조·판매업소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점검 및 다소비 식품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수거검사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84152</TotalTime>
  <Words>94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12116</cp:revision>
  <cp:lastPrinted>2022-01-05T04:17:36Z</cp:lastPrinted>
  <dcterms:modified xsi:type="dcterms:W3CDTF">2022-01-05T04:18:48Z</dcterms:modified>
</cp:coreProperties>
</file>