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079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1735484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영동군민장학금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기탁식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군수님실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경현인쇄광고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기념촬영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4" y="3528042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4-3. 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영동교육행정협의회 정기회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힐링사업소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인사말씀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토의 등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5241853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추석명절 대비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유흥시설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등 합동점검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9.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식품안전팀장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식당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카페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공중위생업소 등 민관 합동점검 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4" y="0"/>
            <a:ext cx="913315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ts val="4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청소년축제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청소년수련관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개회식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11:20</a:t>
            </a:r>
          </a:p>
          <a:p>
            <a:pPr lvl="1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개회사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시상 등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104386</TotalTime>
  <Words>128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16840</cp:revision>
  <cp:lastPrinted>2022-08-24T00:46:23Z</cp:lastPrinted>
  <dcterms:modified xsi:type="dcterms:W3CDTF">2022-08-24T01:44:49Z</dcterms:modified>
</cp:coreProperties>
</file>