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14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476672"/>
            <a:ext cx="900112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봄철 농촌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일손돕기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29.(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강진리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가족행복과 및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직원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4795540"/>
            <a:ext cx="91440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7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유지에 따른 집단감염 위험시설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4. 28.(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), 5.2.(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유흥주점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완화된 사회적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(20.4.20-5.5.)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기간 중 준수사항 이행여부</a:t>
            </a:r>
            <a:endParaRPr lang="en-US" altLang="ko-KR" sz="22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2088232"/>
            <a:ext cx="8697883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예약 도서대출 서비스 시행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4.27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휴관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종료시까지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도서관 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전화 예약 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권씩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 대출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3578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72809</TotalTime>
  <Words>105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11704</cp:revision>
  <cp:lastPrinted>2020-04-09T02:33:15Z</cp:lastPrinted>
  <dcterms:modified xsi:type="dcterms:W3CDTF">2020-04-23T02:47:57Z</dcterms:modified>
</cp:coreProperties>
</file>