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42" r:id="rId2"/>
    <p:sldId id="685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4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2022-07-06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2022-07-06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2022-07-06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-5920" y="4804824"/>
            <a:ext cx="9122311" cy="2041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38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7. 11.(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10:40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비룡건설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대표 김재화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7. 11.(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11:00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나노헬스케어 대표 김정헌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2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21689" y="16030"/>
            <a:ext cx="9122311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건강가정다문화가족지원센터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지도점검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7. 15.(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여성정책팀장 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21689" y="1434607"/>
            <a:ext cx="9122311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청소년방과후아카데미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지도점검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7. 11.(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)~14.(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청소년드림팀장 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128327"/>
            <a:ext cx="9001125" cy="1275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아동학대 대응 정보연계협의체 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가족행복과장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104279</TotalTime>
  <Words>110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16836</cp:revision>
  <cp:lastPrinted>2022-07-06T04:03:36Z</cp:lastPrinted>
  <dcterms:modified xsi:type="dcterms:W3CDTF">2022-07-06T04:05:55Z</dcterms:modified>
</cp:coreProperties>
</file>