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030" r:id="rId2"/>
    <p:sldId id="6031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679" autoAdjust="0"/>
  </p:normalViewPr>
  <p:slideViewPr>
    <p:cSldViewPr>
      <p:cViewPr varScale="1">
        <p:scale>
          <a:sx n="115" d="100"/>
          <a:sy n="115" d="100"/>
        </p:scale>
        <p:origin x="1626" y="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09724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074685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80974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974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6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06578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2022-08-03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2022-08-03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2022-08-03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2022-08-03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2022-08-03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2022-08-03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2022-08-03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2022-08-03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2022-08-03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2022-08-03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2022-08-03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가족행복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과</a:t>
            </a:r>
            <a:endParaRPr lang="en-US" altLang="ko-KR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1086" y="525694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285992"/>
            <a:ext cx="9001125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lvl="2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87044" y="2278316"/>
            <a:ext cx="9001125" cy="148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endParaRPr lang="ko-KR" altLang="en-US" dirty="0">
              <a:solidFill>
                <a:srgbClr val="00B036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18710" y="1792307"/>
            <a:ext cx="9001125" cy="1650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아동학대 대응 정보연계협의체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개최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16:00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가족행복과장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학대피해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위기의심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아동 정보 공유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협력방안 모색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0" y="5171138"/>
            <a:ext cx="84249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중학생 영어캠프 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8. 8. 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)~ 8. 12.(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/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중학생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120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인천영어마을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0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0" y="0"/>
            <a:ext cx="9144000" cy="1799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여성단체협의회 지역사회 나눔 활동</a:t>
            </a: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12.(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09:00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여성회관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40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복숭아 통조림 만들기 및 지역사회 나눔 활동 </a:t>
            </a:r>
            <a:endParaRPr lang="en-US" altLang="ko-KR" sz="2400" b="1" spc="-3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0" y="3778136"/>
            <a:ext cx="8424936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영동군민장학회 이사회 개최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8. 11.(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11:00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상황실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가족행복과장 외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17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5303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0">
              <a:schemeClr val="accent1">
                <a:tint val="66000"/>
                <a:satMod val="160000"/>
                <a:alpha val="9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a:spPr>
      <a:bodyPr/>
      <a:lstStyle>
        <a:defPPr eaLnBrk="0" hangingPunct="0">
          <a:defRPr sz="2400" b="1" kern="0" dirty="0">
            <a:solidFill>
              <a:schemeClr val="tx2"/>
            </a:solidFill>
            <a:latin typeface="HY헤드라인M" pitchFamily="18" charset="-127"/>
            <a:ea typeface="HY헤드라인M" pitchFamily="18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73730</TotalTime>
  <Words>114</Words>
  <Application>Microsoft Office PowerPoint</Application>
  <PresentationFormat>화면 슬라이드 쇼(4:3)</PresentationFormat>
  <Paragraphs>20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11672</cp:revision>
  <cp:lastPrinted>2022-08-03T00:07:24Z</cp:lastPrinted>
  <dcterms:modified xsi:type="dcterms:W3CDTF">2022-08-03T00:46:53Z</dcterms:modified>
</cp:coreProperties>
</file>