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11" r:id="rId3"/>
    <p:sldId id="59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2656"/>
            <a:ext cx="89644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 행정정보 일원화 추진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등기부 간의 불일치 및 오류자료 정비 후 등기촉탁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37" y="2420888"/>
            <a:ext cx="90725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/  55,000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등록된 전 필지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365104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토지소유자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동의서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및 이해관계인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실시계획 수립에 따른 사업설명 및 주민의견청취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72771</TotalTime>
  <Words>139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11642</cp:revision>
  <cp:lastPrinted>2019-04-30T01:01:40Z</cp:lastPrinted>
  <dcterms:modified xsi:type="dcterms:W3CDTF">2019-12-12T00:14:26Z</dcterms:modified>
</cp:coreProperties>
</file>