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3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16632"/>
            <a:ext cx="892810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2-1. </a:t>
            </a:r>
            <a:r>
              <a:rPr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부동산중개업소 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지도</a:t>
            </a: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ko-KR" altLang="en-US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1.(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9. 4.(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대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관내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35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중개업소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자격증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및 등록증의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불법대여 등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348880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황산지구 토지소유자 경계협의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대 상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황산리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/ 1,073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토지소유자 경계협의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035392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74185</TotalTime>
  <Words>57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11717</cp:revision>
  <cp:lastPrinted>2020-08-26T05:45:44Z</cp:lastPrinted>
  <dcterms:modified xsi:type="dcterms:W3CDTF">2020-08-26T06:08:06Z</dcterms:modified>
</cp:coreProperties>
</file>