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332656"/>
            <a:ext cx="89281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도로명판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안내시설물 전수조사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이상 전수조사를 하여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도로명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안내시설물의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상태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73795</TotalTime>
  <Words>36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11699</cp:revision>
  <cp:lastPrinted>2020-07-02T00:09:22Z</cp:lastPrinted>
  <dcterms:modified xsi:type="dcterms:W3CDTF">2020-07-02T00:50:01Z</dcterms:modified>
</cp:coreProperties>
</file>