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0" r:id="rId2"/>
    <p:sldId id="6027" r:id="rId3"/>
    <p:sldId id="603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389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486F0E8-38EA-4F60-A413-EC121F4B7CC5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46319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953" y="1628800"/>
            <a:ext cx="9143999" cy="165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민원행정 및 제도개선 계획 수립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민원서비스 종합평가 평가항목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행정안전부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기본지침 확정에 따른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자체계획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53" y="3573016"/>
            <a:ext cx="914399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묵정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수두지구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393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지적재조사사업지구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측량 및 조사 수행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249238"/>
            <a:ext cx="8535987" cy="803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(3.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-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청사 주차장 확충 공사 실시설계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용역비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>
                <a:latin typeface="HY견고딕" panose="02030600000101010101" pitchFamily="18" charset="-127"/>
              </a:rPr>
              <a:t>: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26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 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>
                <a:latin typeface="HY견고딕" panose="02030600000101010101" pitchFamily="18" charset="-127"/>
              </a:rPr>
              <a:t>  -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사무실 의자 구입 지출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2.5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- 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군청사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공공요금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          :  20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>
                <a:solidFill>
                  <a:srgbClr val="FF0000"/>
                </a:solidFill>
                <a:latin typeface="HY견고딕" panose="02030600000101010101" pitchFamily="18" charset="-127"/>
              </a:rPr>
              <a:t>  </a:t>
            </a:r>
            <a:r>
              <a:rPr lang="en-US" altLang="ko-KR" sz="2000" b="1" dirty="0">
                <a:latin typeface="HY견고딕" panose="02030600000101010101" pitchFamily="18" charset="-127"/>
              </a:rPr>
              <a:t>-  </a:t>
            </a:r>
            <a:r>
              <a:rPr lang="ko-KR" altLang="en-US" sz="2000" b="1" dirty="0" err="1">
                <a:latin typeface="HY견고딕" panose="02030600000101010101" pitchFamily="18" charset="-127"/>
              </a:rPr>
              <a:t>급량비</a:t>
            </a:r>
            <a:r>
              <a:rPr lang="ko-KR" altLang="en-US" sz="2000" b="1" dirty="0">
                <a:latin typeface="HY견고딕" panose="02030600000101010101" pitchFamily="18" charset="-127"/>
              </a:rPr>
              <a:t> 등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기타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</a:t>
            </a:r>
            <a:r>
              <a:rPr lang="ko-KR" altLang="en-US" b="1" dirty="0" smtClean="0">
                <a:latin typeface="HY견고딕" panose="02030600000101010101" pitchFamily="18" charset="-127"/>
              </a:rPr>
              <a:t>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</a:t>
            </a:r>
            <a:r>
              <a:rPr lang="ko-KR" altLang="en-US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1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1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향후 집행계획 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-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공유재산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업무편람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책자 제작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</a:t>
            </a:r>
            <a:r>
              <a:rPr lang="en-US" altLang="ko-KR" sz="2000" b="1" dirty="0">
                <a:latin typeface="HY견고딕" panose="02030600000101010101" pitchFamily="18" charset="-127"/>
              </a:rPr>
              <a:t>: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2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701512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1.6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11.4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587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954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162.5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1,004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171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3361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73993</TotalTime>
  <Words>200</Words>
  <Application>Microsoft Office PowerPoint</Application>
  <PresentationFormat>화면 슬라이드 쇼(4:3)</PresentationFormat>
  <Paragraphs>50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Monotype Sorts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11692</cp:revision>
  <cp:lastPrinted>2021-03-23T07:53:30Z</cp:lastPrinted>
  <dcterms:modified xsi:type="dcterms:W3CDTF">2021-03-23T08:20:01Z</dcterms:modified>
</cp:coreProperties>
</file>