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29" r:id="rId2"/>
    <p:sldId id="5930" r:id="rId3"/>
    <p:sldId id="5911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0028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276872"/>
            <a:ext cx="914400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2021. 1. 1.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기준 개별공시지가 산정지가 검증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감정평가사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221,936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 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150,000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 필지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산정지가에 대한 가격타당성 여부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40" y="332656"/>
            <a:ext cx="91440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민원서비스 종합평가 계획 수립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평가기간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2020. 9. 1. ~ 2021. 8. 31.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평가분야 내 세부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지표 대응을 위한 종합계획 수립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797152"/>
            <a:ext cx="9144000" cy="1321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영동군청 주차장 확충 및 재포장공사 실시설계용역</a:t>
            </a:r>
            <a:endParaRPr lang="ko-KR" altLang="en-US" sz="2800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3. 15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설계도서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및 내역 작성</a:t>
            </a:r>
            <a:endParaRPr lang="ko-KR" altLang="en-US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4941230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070" y="332656"/>
            <a:ext cx="9144000" cy="1915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LED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자율형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건물번호판 제작 및 설치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영동명품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곶감센터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야간식별이 가능한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LED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자율형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건물번호판 설치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74639</TotalTime>
  <Words>130</Words>
  <Application>Microsoft Office PowerPoint</Application>
  <PresentationFormat>화면 슬라이드 쇼(4:3)</PresentationFormat>
  <Paragraphs>14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11774</cp:revision>
  <cp:lastPrinted>2021-02-24T08:20:15Z</cp:lastPrinted>
  <dcterms:modified xsi:type="dcterms:W3CDTF">2021-02-24T08:28:35Z</dcterms:modified>
</cp:coreProperties>
</file>