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29" r:id="rId2"/>
    <p:sldId id="5911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F817"/>
    <a:srgbClr val="05AB0D"/>
    <a:srgbClr val="00B036"/>
    <a:srgbClr val="06BA82"/>
    <a:srgbClr val="862E1C"/>
    <a:srgbClr val="8D4815"/>
    <a:srgbClr val="E7995F"/>
    <a:srgbClr val="401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78" d="100"/>
          <a:sy n="78" d="100"/>
        </p:scale>
        <p:origin x="1452" y="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586591-AAFA-4BCB-8665-6F4CF6053F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73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9591589-596F-432A-AEF2-7D5B887F1CE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431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F5C8F742-2D7D-4C09-889C-25BA2BB2A5B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32564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0385E-BAD0-4A37-98BB-61C970B7827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7DD8-3544-4BDD-BDFE-681E90983D1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DCF86-D5EA-42B8-A476-A3F1E18106C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A2888A-52A9-42EC-9042-EC4486DF238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8C3B-9DE7-4FB7-8B09-6BC96044B2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E3CF9-5522-47A0-875E-58A6AC83164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C4206-3979-4D30-A9A9-9A97FB0DB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20413-BA2B-418E-B6B8-F6DD3805A84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AD10A-8B9D-41BD-8F67-145BC87782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276D8-254D-4ED4-AC31-DA35DB28280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64638-B196-45F8-AB47-73DA2EF391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7224DB8F-73E2-47AB-A286-DB5522B77F6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89281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지적재조사사업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일필지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조사 및 측량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학산면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황산지구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1,073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지적재조사사업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대상 필지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일필지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조사 및 측량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dirty="0" smtClean="0">
                <a:latin typeface="HY헤드라인M" pitchFamily="18" charset="-127"/>
                <a:ea typeface="HY헤드라인M" pitchFamily="18" charset="-127"/>
              </a:rPr>
              <a:t>               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73721</TotalTime>
  <Words>38</Words>
  <Application>Microsoft Office PowerPoint</Application>
  <PresentationFormat>화면 슬라이드 쇼(4:3)</PresentationFormat>
  <Paragraphs>6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11681</cp:revision>
  <cp:lastPrinted>2019-04-30T01:01:40Z</cp:lastPrinted>
  <dcterms:modified xsi:type="dcterms:W3CDTF">2020-03-26T00:34:35Z</dcterms:modified>
</cp:coreProperties>
</file>