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78" d="100"/>
          <a:sy n="78" d="100"/>
        </p:scale>
        <p:origin x="145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2564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일필지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 및 측량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황산지구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지적재조사사업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대상 필지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일필지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조사 및 측량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73721</TotalTime>
  <Words>38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11681</cp:revision>
  <cp:lastPrinted>2019-04-30T01:01:40Z</cp:lastPrinted>
  <dcterms:modified xsi:type="dcterms:W3CDTF">2020-03-26T00:34:35Z</dcterms:modified>
</cp:coreProperties>
</file>