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404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89281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1-1. 2020. 1. 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검증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3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20.(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152,000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내     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산정지가에 대한 가격타당성 여부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73675</TotalTime>
  <Words>41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11675</cp:revision>
  <cp:lastPrinted>2020-03-12T01:16:54Z</cp:lastPrinted>
  <dcterms:modified xsi:type="dcterms:W3CDTF">2020-03-12T01:22:19Z</dcterms:modified>
</cp:coreProperties>
</file>