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3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8987" y="404664"/>
            <a:ext cx="9144671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주민등록 장기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거주불명자</a:t>
            </a:r>
            <a:r>
              <a:rPr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사실조사 추진</a:t>
            </a:r>
            <a:endParaRPr lang="ko-KR" altLang="en-US" spc="-1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2. 28. (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5</a:t>
            </a: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이상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거주불명자</a:t>
            </a:r>
            <a:endParaRPr lang="en-US" altLang="ko-KR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관련 공부를 통한 비대면 사실조사</a:t>
            </a:r>
            <a:endParaRPr lang="en-US" altLang="ko-KR" spc="-2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8316" y="2348880"/>
            <a:ext cx="9144000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공유재산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정기분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대부료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부과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683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464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83,097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077072"/>
            <a:ext cx="89281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건물번호판 전수조사 용역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건물번호판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17,075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건물번호판의 훼손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망실 여부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016855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74526</TotalTime>
  <Words>93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11765</cp:revision>
  <cp:lastPrinted>2021-01-27T07:54:56Z</cp:lastPrinted>
  <dcterms:modified xsi:type="dcterms:W3CDTF">2021-01-28T00:53:33Z</dcterms:modified>
</cp:coreProperties>
</file>