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5"/>
  </p:notesMasterIdLst>
  <p:handoutMasterIdLst>
    <p:handoutMasterId r:id="rId6"/>
  </p:handoutMasterIdLst>
  <p:sldIdLst>
    <p:sldId id="5929" r:id="rId2"/>
    <p:sldId id="5930" r:id="rId3"/>
    <p:sldId id="5911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F817"/>
    <a:srgbClr val="05AB0D"/>
    <a:srgbClr val="00B036"/>
    <a:srgbClr val="06BA82"/>
    <a:srgbClr val="862E1C"/>
    <a:srgbClr val="8D4815"/>
    <a:srgbClr val="E7995F"/>
    <a:srgbClr val="401D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633" autoAdjust="0"/>
  </p:normalViewPr>
  <p:slideViewPr>
    <p:cSldViewPr>
      <p:cViewPr varScale="1">
        <p:scale>
          <a:sx n="115" d="100"/>
          <a:sy n="115" d="100"/>
        </p:scale>
        <p:origin x="1626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FE586591-AAFA-4BCB-8665-6F4CF6053F2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3941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9591589-596F-432A-AEF2-7D5B887F1CE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169595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79475">
              <a:lnSpc>
                <a:spcPct val="150000"/>
              </a:lnSpc>
              <a:buClr>
                <a:srgbClr val="FFFF00"/>
              </a:buClr>
              <a:buSzPct val="60000"/>
            </a:pPr>
            <a:fld id="{F5C8F742-2D7D-4C09-889C-25BA2BB2A5B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947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227360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10385E-BAD0-4A37-98BB-61C970B7827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E17DD8-3544-4BDD-BDFE-681E90983D1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DCF86-D5EA-42B8-A476-A3F1E18106C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A2888A-52A9-42EC-9042-EC4486DF238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D38C3B-9DE7-4FB7-8B09-6BC96044B2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BE3CF9-5522-47A0-875E-58A6AC83164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3C4206-3979-4D30-A9A9-9A97FB0DBFC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A20413-BA2B-418E-B6B8-F6DD3805A84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3AD10A-8B9D-41BD-8F67-145BC877823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1276D8-254D-4ED4-AC31-DA35DB28280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C64638-B196-45F8-AB47-73DA2EF391C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7224DB8F-73E2-47AB-A286-DB5522B77F6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  원 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-2" y="2636912"/>
            <a:ext cx="9143999" cy="1671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8-3.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국가기준점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통합기준점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수준점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현황 조사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 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6. 30.(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영동군 일원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91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국가기준점의 망실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훼손 유무 일제 조사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1268760"/>
            <a:ext cx="9143999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용화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~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무주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설천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도로공사 편입토지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측량성과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검사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 21.(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6. 25.(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용화면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용화리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650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번지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필지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1" y="188640"/>
            <a:ext cx="9144000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8-1. 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분기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친절공무원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선발 및 표창장 수여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월중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 홈페이지 및 부서장 추천에 따른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친절공무원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선발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" y="4308479"/>
            <a:ext cx="9143999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6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8-4. 2021. 1. 1.</a:t>
            </a:r>
            <a:r>
              <a:rPr lang="ko-KR" altLang="en-US" sz="26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기준 개별공시지가 </a:t>
            </a:r>
            <a:r>
              <a:rPr lang="ko-KR" altLang="en-US" sz="26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결정공시</a:t>
            </a:r>
            <a:r>
              <a:rPr lang="ko-KR" altLang="en-US" sz="26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및 이의신청 접수</a:t>
            </a:r>
            <a:endParaRPr lang="ko-KR" altLang="en-US" sz="26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5. 31.(</a:t>
            </a:r>
            <a:r>
              <a:rPr lang="ko-KR" altLang="en-US" sz="2400" b="1" dirty="0" smtClean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) ~ 6. 30.(</a:t>
            </a:r>
            <a:r>
              <a:rPr lang="ko-KR" altLang="en-US" sz="2400" b="1" dirty="0" smtClean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/ 221,936</a:t>
            </a:r>
            <a:r>
              <a:rPr lang="ko-KR" altLang="en-US" sz="2400" b="1" dirty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필지 </a:t>
            </a:r>
            <a:endParaRPr lang="en-US" altLang="ko-KR" sz="2400" b="1" dirty="0" smtClean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공시일 </a:t>
            </a:r>
            <a:r>
              <a:rPr lang="en-US" altLang="ko-KR" sz="2400" b="1" dirty="0" smtClean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: 5. 31.(</a:t>
            </a:r>
            <a:r>
              <a:rPr lang="ko-KR" altLang="en-US" sz="2400" b="1" dirty="0" smtClean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84592551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4869160"/>
            <a:ext cx="8928100" cy="1828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8-8.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보행자용 도로명판 확충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100" b="1" dirty="0" smtClean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100" b="1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r>
              <a:rPr lang="en-US" altLang="ko-KR" sz="2100" b="1" dirty="0" smtClean="0">
                <a:latin typeface="HY헤드라인M" pitchFamily="18" charset="-127"/>
                <a:ea typeface="HY헤드라인M" pitchFamily="18" charset="-127"/>
              </a:rPr>
              <a:t> / 260</a:t>
            </a:r>
            <a:r>
              <a:rPr lang="ko-KR" altLang="en-US" sz="21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1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1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100" b="1" dirty="0" smtClean="0">
                <a:latin typeface="HY헤드라인M" pitchFamily="18" charset="-127"/>
                <a:ea typeface="HY헤드라인M" pitchFamily="18" charset="-127"/>
              </a:rPr>
              <a:t>골목길</a:t>
            </a:r>
            <a:r>
              <a:rPr lang="en-US" altLang="ko-KR" sz="21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100" b="1" dirty="0" smtClean="0">
                <a:latin typeface="HY헤드라인M" pitchFamily="18" charset="-127"/>
                <a:ea typeface="HY헤드라인M" pitchFamily="18" charset="-127"/>
              </a:rPr>
              <a:t>교차로 등에 보행자 중심의 도로명판 확충</a:t>
            </a:r>
            <a:r>
              <a:rPr lang="en-US" altLang="ko-KR" sz="2100" dirty="0" smtClean="0">
                <a:latin typeface="HY헤드라인M" pitchFamily="18" charset="-127"/>
                <a:ea typeface="HY헤드라인M" pitchFamily="18" charset="-127"/>
              </a:rPr>
              <a:t>               </a:t>
            </a:r>
            <a:endParaRPr lang="ko-KR" altLang="en-US" sz="210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3573016"/>
            <a:ext cx="9144000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8-7.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영동군청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소방시설등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종합정밀점검 실시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소화설비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경보설비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피난설비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소화용수설비 점검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2261316"/>
            <a:ext cx="9144000" cy="1167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영동군의회 증축 실시설계용역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연면적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300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㎡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지상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3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층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 / 45,730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천원</a:t>
            </a:r>
            <a:endParaRPr lang="en-US" altLang="ko-KR" sz="240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" y="461116"/>
            <a:ext cx="9143999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8-5.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상반기 보존부적합 일반재산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매매계약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 중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도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군유지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필지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2,615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㎡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감정평가 실시 후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매각 결정 </a:t>
            </a:r>
            <a:endParaRPr lang="en-US" altLang="ko-KR" sz="240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73145</TotalTime>
  <Words>209</Words>
  <Application>Microsoft Office PowerPoint</Application>
  <PresentationFormat>화면 슬라이드 쇼(4:3)</PresentationFormat>
  <Paragraphs>21</Paragraphs>
  <Slides>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11677</cp:revision>
  <cp:lastPrinted>2021-05-26T08:36:41Z</cp:lastPrinted>
  <dcterms:modified xsi:type="dcterms:W3CDTF">2021-05-28T06:37:34Z</dcterms:modified>
</cp:coreProperties>
</file>