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5496" y="332656"/>
            <a:ext cx="89281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군청사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 </a:t>
            </a:r>
            <a:endParaRPr lang="ko-KR" altLang="en-US" sz="280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17.(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10. 18.(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회차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부속건물 대상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5496" y="2132856"/>
            <a:ext cx="918214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도로명주소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안내시설물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훼손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망실된 도로명판 제작 및 설치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841458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73968</TotalTime>
  <Words>53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11725</cp:revision>
  <cp:lastPrinted>2020-06-17T00:35:12Z</cp:lastPrinted>
  <dcterms:modified xsi:type="dcterms:W3CDTF">2020-10-07T04:12:07Z</dcterms:modified>
</cp:coreProperties>
</file>