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13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C942667A-2C47-4A8A-AC67-9DFA75FFBF2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3841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148590A3-B13C-4DBF-89F6-99B36F7131D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514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183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B0A3FE-F4EB-47ED-81D9-3C50F98547B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767501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31925-97D2-48BE-B485-C8CC0B86C7C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38007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A68985-2520-4F18-981D-56E8A247FE5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2365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4650D-6E8F-496E-BFF7-361E5C264B8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971042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58340-788E-4715-8EDA-DE296732E95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21383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B6B986-0EC5-4F59-8E32-02D3F9B4886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590735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F735F9-3C40-4B4D-AB4E-51BE4B3AD1E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490045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C166C1-786B-4E76-A510-41387BB4EDD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56581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1F20E4-A8A4-4820-B5DA-2BA3F82A1E7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962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D18AFC-6380-4DFD-B4FD-B7588168ED5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358393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7F617-9E77-4FF8-AA9E-DB088514C0E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33499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fld id="{9CED593F-F8B9-41EB-BAAD-2D867DBD42F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2558410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24744"/>
            <a:ext cx="9035604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개별공시지가 대상지 조사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1. 18.(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1. 22.(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221,241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i="1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r>
              <a:rPr lang="ko-KR" altLang="en-US" dirty="0" err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지적공부에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등록된 전 필지 조사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690" y="2924944"/>
            <a:ext cx="8928100" cy="237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동의서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징구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묵정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가곡</a:t>
            </a:r>
            <a:r>
              <a:rPr lang="en-US" altLang="ko-KR" sz="2400" dirty="0" smtClean="0"/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수두지구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사업지구 신청을 위한 토지소유자의 동의서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징구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72320</TotalTime>
  <Words>63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11601</cp:revision>
  <cp:lastPrinted>2021-01-13T06:06:45Z</cp:lastPrinted>
  <dcterms:modified xsi:type="dcterms:W3CDTF">2021-01-13T07:46:49Z</dcterms:modified>
</cp:coreProperties>
</file>