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30" r:id="rId3"/>
    <p:sldId id="593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8987" y="404664"/>
            <a:ext cx="914467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주민등록 장기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거주불명자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사실조사 추진</a:t>
            </a:r>
            <a:endParaRPr lang="ko-KR" altLang="en-US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28. 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거주불명자</a:t>
            </a:r>
            <a:endParaRPr lang="en-US" altLang="ko-KR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관련 공부를 통한 비대면 사실조사</a:t>
            </a:r>
            <a:endParaRPr lang="en-US" altLang="ko-KR" spc="-2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8987" y="2348880"/>
            <a:ext cx="914467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본인서명사실확인제도 이용 홍보 </a:t>
            </a:r>
            <a:endParaRPr lang="en-US" altLang="ko-KR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8.(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18.(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 및 관계기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endParaRPr lang="en-US" altLang="ko-KR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홍보 배너 게시 및 은행 등 홍보물 배부</a:t>
            </a:r>
            <a:endParaRPr lang="en-US" altLang="ko-KR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604" y="4304270"/>
            <a:ext cx="8928100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2021.1.1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산정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2. 8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2.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221,936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산정방법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표준지가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X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가격배율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26086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496" y="620688"/>
            <a:ext cx="91440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보존부적합 일반재산 매각 신청 접수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988840"/>
            <a:ext cx="8928100" cy="184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건물번호판 전수조사 용역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건물번호판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17,075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건물번호판의 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 여부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20056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74692</TotalTime>
  <Words>143</Words>
  <Application>Microsoft Office PowerPoint</Application>
  <PresentationFormat>화면 슬라이드 쇼(4:3)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11770</cp:revision>
  <cp:lastPrinted>2021-02-03T08:13:22Z</cp:lastPrinted>
  <dcterms:modified xsi:type="dcterms:W3CDTF">2021-02-03T09:58:47Z</dcterms:modified>
</cp:coreProperties>
</file>