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6030" r:id="rId2"/>
    <p:sldId id="6034" r:id="rId3"/>
    <p:sldId id="6036" r:id="rId4"/>
    <p:sldId id="6033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5AB0D"/>
    <a:srgbClr val="00B036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79" autoAdjust="0"/>
  </p:normalViewPr>
  <p:slideViewPr>
    <p:cSldViewPr>
      <p:cViewPr varScale="1">
        <p:scale>
          <a:sx n="116" d="100"/>
          <a:sy n="116" d="100"/>
        </p:scale>
        <p:origin x="159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155080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187799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97704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2020-08-26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2020-08-26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2020-08-26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2020-08-26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2020-08-26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2020-08-26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2020-08-26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2020-08-26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2020-08-26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2020-08-26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2020-08-26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0322" y="8620"/>
            <a:ext cx="9001125" cy="1872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7-1.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민원서비스 종합평가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차 평가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평가자료 및 실적에 대해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평가단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서면평가 실시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0322" y="1988840"/>
            <a:ext cx="9001125" cy="23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지적측량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성과검사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실시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9.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/  130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부릉지구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지표수보강 개발사업 편입 필지에 대한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분할 측량 검사 실시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93347" y="4509120"/>
            <a:ext cx="8928100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eaLnBrk="0" hangingPunct="0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7-3.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2020. 7. 1.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기준 개별공시지가 열람 및 의견제출</a:t>
            </a:r>
          </a:p>
          <a:p>
            <a:pPr lvl="1" eaLnBrk="1" hangingPunct="1">
              <a:lnSpc>
                <a:spcPts val="4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9. 1.(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9. 21.(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2,248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필지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토지소유자 및 이해관계인 열람 후 의견제출</a:t>
            </a:r>
            <a:endParaRPr lang="en-US" altLang="ko-KR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74959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132856"/>
            <a:ext cx="8928100" cy="223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itchFamily="50" charset="-127"/>
                <a:ea typeface="굴림" pitchFamily="50" charset="-127"/>
              </a:defRPr>
            </a:lvl1pPr>
            <a:lvl2pPr marL="914400" indent="-457200" eaLnBrk="0" hangingPunct="0"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7-5. </a:t>
            </a:r>
            <a:r>
              <a:rPr lang="ko-KR" altLang="en-US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부동산가격공시위원회 개최</a:t>
            </a:r>
          </a:p>
          <a:p>
            <a:pPr lvl="1" eaLnBrk="1" hangingPunct="1">
              <a:lnSpc>
                <a:spcPts val="4000"/>
              </a:lnSpc>
              <a:spcBef>
                <a:spcPct val="0"/>
              </a:spcBef>
              <a:buClr>
                <a:schemeClr val="tx1"/>
              </a:buClr>
              <a:defRPr/>
            </a:pP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9. 1.(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) ~ 9. 4.(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서면심의</a:t>
            </a:r>
            <a:endParaRPr lang="en-US" altLang="ko-KR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ts val="4000"/>
              </a:lnSpc>
              <a:spcBef>
                <a:spcPct val="0"/>
              </a:spcBef>
              <a:buClr>
                <a:schemeClr val="tx1"/>
              </a:buClr>
              <a:defRPr/>
            </a:pP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참석대상 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: 15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위원장 부군수</a:t>
            </a: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 eaLnBrk="1" hangingPunct="1">
              <a:lnSpc>
                <a:spcPts val="4000"/>
              </a:lnSpc>
              <a:spcBef>
                <a:spcPct val="0"/>
              </a:spcBef>
              <a:buClr>
                <a:schemeClr val="tx1"/>
              </a:buClr>
              <a:defRPr/>
            </a:pPr>
            <a:r>
              <a:rPr lang="ko-KR" altLang="en-US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개별공시지가 정정 및 개발부담금 종료시점지가 적정성 여부 </a:t>
            </a:r>
            <a:endParaRPr lang="en-US" altLang="ko-KR" dirty="0" smtClean="0">
              <a:solidFill>
                <a:schemeClr val="tx1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457200" lvl="1" indent="0" eaLnBrk="1" hangingPunct="1">
              <a:lnSpc>
                <a:spcPts val="4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                  </a:t>
            </a:r>
          </a:p>
          <a:p>
            <a:pPr marL="457200" lvl="1" indent="0" eaLnBrk="1" hangingPunct="1">
              <a:lnSpc>
                <a:spcPts val="4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               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2425" y="0"/>
            <a:ext cx="8928100" cy="223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itchFamily="50" charset="-127"/>
                <a:ea typeface="굴림" pitchFamily="50" charset="-127"/>
              </a:defRPr>
            </a:lvl1pPr>
            <a:lvl2pPr marL="914400" indent="-457200" eaLnBrk="0" hangingPunct="0">
              <a:spcBef>
                <a:spcPct val="20000"/>
              </a:spcBef>
              <a:buClr>
                <a:schemeClr val="bg1"/>
              </a:buClr>
              <a:buFont typeface="Wingdings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Font typeface="Wingdings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7-4. </a:t>
            </a:r>
            <a:r>
              <a:rPr lang="ko-KR" altLang="en-US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부동산중개업소 </a:t>
            </a:r>
            <a:r>
              <a:rPr lang="ko-KR" altLang="en-US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지도</a:t>
            </a:r>
            <a:r>
              <a:rPr lang="en-US" altLang="ko-KR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점검</a:t>
            </a:r>
            <a:endParaRPr lang="ko-KR" altLang="en-US" spc="-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eaLnBrk="1" hangingPunct="1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  <a:defRPr/>
            </a:pP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9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 1.(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9. 4.(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</a:p>
          <a:p>
            <a:pPr lvl="1" eaLnBrk="1" hangingPunct="1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  <a:defRPr/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대 상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관내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35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 중개업소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  <a:defRPr/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자격증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및 등록증의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불법대여 등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hangingPunct="1">
              <a:lnSpc>
                <a:spcPts val="4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             </a:t>
            </a:r>
          </a:p>
          <a:p>
            <a:pPr marL="457200" lvl="1" indent="0" eaLnBrk="1" hangingPunct="1">
              <a:lnSpc>
                <a:spcPts val="4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en-US" altLang="ko-KR" dirty="0" smtClean="0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rPr>
              <a:t>                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509120"/>
            <a:ext cx="9001125" cy="1914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공유재산심의회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하반기 보존부적합 매각 등 공유재산 취득 적정성 심의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41241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8928100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안내시설물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기초번호판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설치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금강로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도로구간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52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도로 등에 기초번호판을 설치하여 주민생활 안전 도모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17432833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73903</TotalTime>
  <Words>208</Words>
  <Application>Microsoft Office PowerPoint</Application>
  <PresentationFormat>화면 슬라이드 쇼(4:3)</PresentationFormat>
  <Paragraphs>30</Paragraphs>
  <Slides>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5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11674</cp:revision>
  <cp:lastPrinted>2020-08-26T05:02:32Z</cp:lastPrinted>
  <dcterms:modified xsi:type="dcterms:W3CDTF">2020-08-26T06:08:56Z</dcterms:modified>
</cp:coreProperties>
</file>