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929" r:id="rId2"/>
    <p:sldId id="5911" r:id="rId3"/>
    <p:sldId id="5930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115" d="100"/>
          <a:sy n="115" d="100"/>
        </p:scale>
        <p:origin x="-1626" y="-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653136"/>
            <a:ext cx="8928100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지적재조사사업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토지소유자 동의서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징구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09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황산지구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1,073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토지소유자 동의서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징구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               </a:t>
            </a:r>
            <a:endParaRPr lang="ko-KR" altLang="en-US" sz="24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708920"/>
            <a:ext cx="89281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개별공시지가 대상지 조사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09.(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12. 13.(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55,000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i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지적공부에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등록된 전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 조사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88640"/>
            <a:ext cx="914400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지적공부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정리 및 등기촉탁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09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)~12.13(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 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서송원 지구 다목적 농촌용수개발사업 준공에 따른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지적공부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정리 및 등기촉탁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300" b="1" dirty="0" smtClean="0">
              <a:solidFill>
                <a:srgbClr val="1C1C1C"/>
              </a:solidFill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도로명주소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홍보용 우편함 제작 및 설치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09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관내 단독주택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14,680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홍보용 우편함 보급으로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도로명주소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조기정착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  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72769</TotalTime>
  <Words>129</Words>
  <Application>Microsoft Office PowerPoint</Application>
  <PresentationFormat>화면 슬라이드 쇼(4:3)</PresentationFormat>
  <Paragraphs>20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2_조화</vt:lpstr>
      <vt:lpstr>슬라이드 1</vt:lpstr>
      <vt:lpstr>슬라이드 2</vt:lpstr>
      <vt:lpstr>슬라이드 3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11643</cp:revision>
  <cp:lastPrinted>2019-04-30T01:01:40Z</cp:lastPrinted>
  <dcterms:modified xsi:type="dcterms:W3CDTF">2019-12-05T00:24:28Z</dcterms:modified>
</cp:coreProperties>
</file>