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8"/>
  </p:notesMasterIdLst>
  <p:handoutMasterIdLst>
    <p:handoutMasterId r:id="rId9"/>
  </p:handoutMasterIdLst>
  <p:sldIdLst>
    <p:sldId id="5929" r:id="rId3"/>
    <p:sldId id="5937" r:id="rId4"/>
    <p:sldId id="5934" r:id="rId5"/>
    <p:sldId id="5935" r:id="rId6"/>
    <p:sldId id="593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160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261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0691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1ABC-0409-4715-86CD-3479031204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90781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DD6B-70E3-4BFE-AC31-C64389CD6A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782249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D1489-228D-4B86-A7EB-628F29FADC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67215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0723-45A4-46B4-8D1F-B9884E29A7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449684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74C52-EFEA-4E27-9CFA-D8C0B7C658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535363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0E480-2E4D-4122-8110-D287CB8986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065970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E0E90-10FB-4CA3-9AB2-7C1E027820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39718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9EDA-BC75-4224-B96D-F0A08587BE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8169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EBEF-0D26-4CCD-B048-1058179FAC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5917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0FA7A-B2CD-481A-91E3-4DE23A0D98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573907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3CF5-5BE0-492E-85CB-BAD4191DE3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79959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F4E2BDD3-263E-4BFB-9F1E-6E3B570571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128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910" y="369288"/>
            <a:ext cx="892810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 및 방문 민원 친절도 모니터링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전화 모니터링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무작위 진행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 모니터링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대상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방문 모니터링 전문 업체를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통해 직원의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친절도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진단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910" y="3438248"/>
            <a:ext cx="8928100" cy="302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공적장부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일본 이름 지우기 합동정비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 8. 31.(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관내 일본식 명의 토지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공적장부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일본인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명의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잔재를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정리하고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일본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귀속재산을 국유화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433716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부동산소유권 이전등기 등에 관한 특별조치법 시행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95. 6. 30.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이전 사실상 양수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양도된 부동산 및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미등기토지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등기부의 기재사항이 실제 권리 관계와 일치하지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아니하는 부동산을 간이한 절차에 의해 등기할 수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있도록 확인서 발급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933056"/>
            <a:ext cx="89281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2020. 7. 1.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산정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2,248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1.1. ~ 6. 30.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 등록전환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분할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합병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지목변경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이동된 토지의 지가 산정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9942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1314" y="2299081"/>
            <a:ext cx="89281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10-6.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부동산가격공시위원회 개최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중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참석대상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 부군수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심의내용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개발부담금 종료시점지가 적정성 여부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51314" y="332656"/>
            <a:ext cx="8928100" cy="165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10-5.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2020. 7. 1.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검증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17.(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8. 26.(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2,248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개별공시지가 산정지가에 대한 감정평가사 검증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1314" y="4843109"/>
            <a:ext cx="9001125" cy="183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 개최</a:t>
            </a:r>
            <a:endParaRPr lang="ko-KR" altLang="en-US" sz="28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4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14.(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향토민속자료전시관  철거 등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4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공유재산 취득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처분의 적정성 심의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4000"/>
              </a:lnSpc>
              <a:buClr>
                <a:srgbClr val="000000"/>
              </a:buClr>
            </a:pP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endParaRPr lang="en-US" altLang="ko-KR" sz="240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ts val="4000"/>
              </a:lnSpc>
              <a:buClr>
                <a:srgbClr val="000000"/>
              </a:buClr>
            </a:pPr>
            <a:r>
              <a:rPr lang="en-US" altLang="ko-KR" sz="24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</a:t>
            </a:r>
          </a:p>
          <a:p>
            <a:pPr lvl="1">
              <a:lnSpc>
                <a:spcPts val="4000"/>
              </a:lnSpc>
              <a:buClr>
                <a:srgbClr val="000000"/>
              </a:buClr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11762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8520" y="4149080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41" y="3299828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20888"/>
            <a:ext cx="900112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en-US" altLang="ko-KR" sz="24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3671" y="345245"/>
            <a:ext cx="9001125" cy="192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 읍</a:t>
            </a:r>
            <a:r>
              <a:rPr lang="en-US" altLang="ko-KR" sz="2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정비계획 수립 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면청사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청사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신축시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적정규모 산정 및 도면 작성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530" y="2320279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괴목지구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조정금 산정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면적증감 필지 감정평가 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667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530" y="4249689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 전수조사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2,625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안내시설물의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5712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73219</TotalTime>
  <Words>364</Words>
  <Application>Microsoft Office PowerPoint</Application>
  <PresentationFormat>화면 슬라이드 쇼(4:3)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3_조화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11667</cp:revision>
  <cp:lastPrinted>2020-07-23T04:47:52Z</cp:lastPrinted>
  <dcterms:modified xsi:type="dcterms:W3CDTF">2020-07-23T07:13:06Z</dcterms:modified>
</cp:coreProperties>
</file>