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-162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077072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토지소유자 동의서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징구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12. 30.(</a:t>
            </a:r>
            <a:r>
              <a:rPr lang="ko-KR" altLang="en-US" sz="24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1. 3.(</a:t>
            </a:r>
            <a:r>
              <a:rPr lang="ko-KR" altLang="en-US" sz="240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 황산지구 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/ 1,073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토지소유자 동의서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징구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76872"/>
            <a:ext cx="89281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2020.1.1.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개별공시지가 특성 조사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dirty="0">
                <a:latin typeface="HY헤드라인M" pitchFamily="18" charset="-127"/>
                <a:ea typeface="HY헤드라인M" pitchFamily="18" charset="-127"/>
              </a:rPr>
              <a:t>12. 30.(</a:t>
            </a:r>
            <a:r>
              <a:rPr lang="ko-KR" altLang="en-US" sz="24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dirty="0">
                <a:latin typeface="HY헤드라인M" pitchFamily="18" charset="-127"/>
                <a:ea typeface="HY헤드라인M" pitchFamily="18" charset="-127"/>
              </a:rPr>
              <a:t>) ~ 1. 3.(</a:t>
            </a:r>
            <a:r>
              <a:rPr lang="ko-KR" altLang="en-US" sz="240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dirty="0">
                <a:latin typeface="HY헤드라인M" pitchFamily="18" charset="-127"/>
                <a:ea typeface="HY헤드라인M" pitchFamily="18" charset="-127"/>
              </a:rPr>
              <a:t>) / 32,000</a:t>
            </a:r>
            <a:r>
              <a:rPr lang="ko-KR" altLang="en-US" sz="2400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dirty="0">
                <a:latin typeface="HY헤드라인M" pitchFamily="18" charset="-127"/>
                <a:ea typeface="HY헤드라인M" pitchFamily="18" charset="-127"/>
              </a:rPr>
              <a:t>개별토지 특성 현지조사 및 공부 확인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476672"/>
            <a:ext cx="8064896" cy="150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민원처리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마일리지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우수공무원 표창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12. 30.(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훈격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군수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조성희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민원과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박범준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김대중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경제과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72982</TotalTime>
  <Words>97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2_조화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11655</cp:revision>
  <cp:lastPrinted>2019-04-30T01:01:40Z</cp:lastPrinted>
  <dcterms:modified xsi:type="dcterms:W3CDTF">2019-12-26T02:36:58Z</dcterms:modified>
</cp:coreProperties>
</file>