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4" d="100"/>
          <a:sy n="114" d="100"/>
        </p:scale>
        <p:origin x="165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7504" y="376063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황산지구 토지소유자 경계협의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1,073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경계협의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07504" y="2204864"/>
            <a:ext cx="89281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홍보용 우편함 제작 및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단독주택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홍보용 우편함 보급으로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도로명주소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조기정착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74100</TotalTime>
  <Words>42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11724</cp:revision>
  <cp:lastPrinted>2020-07-16T04:10:03Z</cp:lastPrinted>
  <dcterms:modified xsi:type="dcterms:W3CDTF">2020-07-16T04:13:52Z</dcterms:modified>
</cp:coreProperties>
</file>