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78" d="100"/>
          <a:sy n="78" d="100"/>
        </p:scale>
        <p:origin x="1452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660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694" y="4221088"/>
            <a:ext cx="89281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도로명주소안내시설물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전수조사 실시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24(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15,338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이상 전수조사를 하여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안내시설물의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상태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694" y="2204864"/>
            <a:ext cx="9145694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경계결정통지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이의신청 접수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24(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괴목지구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경계결정통지에 따른 이의신청 접수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"/>
            <a:ext cx="8928100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개별공시지가 산정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2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24.(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2. 28.(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221,241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기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준 일 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2020. 1. 1.</a:t>
            </a: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산정방법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표준지가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X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가격배율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73660</TotalTime>
  <Words>108</Words>
  <Application>Microsoft Office PowerPoint</Application>
  <PresentationFormat>화면 슬라이드 쇼(4:3)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11671</cp:revision>
  <cp:lastPrinted>2019-04-30T01:01:40Z</cp:lastPrinted>
  <dcterms:modified xsi:type="dcterms:W3CDTF">2020-02-19T08:50:20Z</dcterms:modified>
</cp:coreProperties>
</file>