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3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598375"/>
            <a:ext cx="9144000" cy="1656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영구보존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지적기록물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전산화 사업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135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백만원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지적기록물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측량결과도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통합시스템 구축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254560"/>
            <a:ext cx="9144000" cy="16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2021.1.1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기준 개별공시지가 산정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2.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22.(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2.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26.(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221,936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필지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산정방법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표준지가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X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가격배율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881109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LED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자율형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건물번호판 제작 및 설치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영동명품 곶감센터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야간식별이 가능한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LED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자율형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건물번호판 설치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9610941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74823</TotalTime>
  <Words>84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11773</cp:revision>
  <cp:lastPrinted>2021-02-16T06:13:17Z</cp:lastPrinted>
  <dcterms:modified xsi:type="dcterms:W3CDTF">2021-02-16T07:02:22Z</dcterms:modified>
</cp:coreProperties>
</file>