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9850" y="-26988"/>
            <a:ext cx="889317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3-1</a:t>
            </a:r>
            <a:r>
              <a:rPr lang="en-US" altLang="ko-KR" dirty="0">
                <a:solidFill>
                  <a:srgbClr val="0000FF"/>
                </a:solidFill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sym typeface="Symbol" panose="05050102010706020507" pitchFamily="18" charset="2"/>
              </a:rPr>
              <a:t>하반기 주민등록 사실조사</a:t>
            </a:r>
            <a:endParaRPr lang="en-US" altLang="ko-KR" dirty="0">
              <a:solidFill>
                <a:srgbClr val="0000FF"/>
              </a:solidFill>
              <a:sym typeface="Symbol" panose="05050102010706020507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 smtClean="0">
                <a:solidFill>
                  <a:srgbClr val="1C1C1C"/>
                </a:solidFill>
              </a:rPr>
              <a:t>10</a:t>
            </a:r>
            <a:r>
              <a:rPr lang="en-US" altLang="ko-KR" dirty="0">
                <a:solidFill>
                  <a:srgbClr val="1C1C1C"/>
                </a:solidFill>
              </a:rPr>
              <a:t>. 26.(</a:t>
            </a:r>
            <a:r>
              <a:rPr lang="ko-KR" altLang="en-US" dirty="0">
                <a:solidFill>
                  <a:srgbClr val="1C1C1C"/>
                </a:solidFill>
              </a:rPr>
              <a:t>월</a:t>
            </a:r>
            <a:r>
              <a:rPr lang="en-US" altLang="ko-KR" dirty="0">
                <a:solidFill>
                  <a:srgbClr val="1C1C1C"/>
                </a:solidFill>
              </a:rPr>
              <a:t>) ~ 12. 16.(</a:t>
            </a:r>
            <a:r>
              <a:rPr lang="ko-KR" altLang="en-US" dirty="0">
                <a:solidFill>
                  <a:srgbClr val="1C1C1C"/>
                </a:solidFill>
              </a:rPr>
              <a:t>월</a:t>
            </a:r>
            <a:r>
              <a:rPr lang="en-US" altLang="ko-KR" dirty="0">
                <a:solidFill>
                  <a:srgbClr val="1C1C1C"/>
                </a:solidFill>
              </a:rPr>
              <a:t>)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rgbClr val="1C1C1C"/>
                </a:solidFill>
              </a:rPr>
              <a:t>거주지 변동에 따른 미신고자</a:t>
            </a:r>
            <a:r>
              <a:rPr lang="en-US" altLang="ko-KR" dirty="0">
                <a:solidFill>
                  <a:srgbClr val="1C1C1C"/>
                </a:solidFill>
              </a:rPr>
              <a:t>, </a:t>
            </a:r>
            <a:r>
              <a:rPr lang="ko-KR" altLang="en-US" dirty="0">
                <a:solidFill>
                  <a:srgbClr val="1C1C1C"/>
                </a:solidFill>
              </a:rPr>
              <a:t>위장전입 등 조사</a:t>
            </a:r>
            <a:endParaRPr lang="en-US" altLang="ko-KR" dirty="0">
              <a:solidFill>
                <a:srgbClr val="1C1C1C"/>
              </a:solidFill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rgbClr val="1C1C1C"/>
                </a:solidFill>
              </a:rPr>
              <a:t>조사에 따른 </a:t>
            </a:r>
            <a:r>
              <a:rPr lang="ko-KR" altLang="en-US" dirty="0" err="1">
                <a:solidFill>
                  <a:srgbClr val="1C1C1C"/>
                </a:solidFill>
              </a:rPr>
              <a:t>주민등록표</a:t>
            </a:r>
            <a:r>
              <a:rPr lang="ko-KR" altLang="en-US" dirty="0">
                <a:solidFill>
                  <a:srgbClr val="1C1C1C"/>
                </a:solidFill>
              </a:rPr>
              <a:t> 정리</a:t>
            </a:r>
            <a:endParaRPr lang="en-US" altLang="ko-KR" dirty="0">
              <a:solidFill>
                <a:srgbClr val="1C1C1C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850" y="2384883"/>
            <a:ext cx="8928100" cy="1764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부동산특별조치법 운영 현황 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토지정보과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부동산정보팀장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부동산특별조치법 운영현황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건의사항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850" y="4257488"/>
            <a:ext cx="8928100" cy="1943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부동산중개업소 합동 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중개업소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합동 지도 점검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실시로 불법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중개행위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사전예방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642211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74106</TotalTime>
  <Words>83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11735</cp:revision>
  <cp:lastPrinted>2020-11-04T05:46:12Z</cp:lastPrinted>
  <dcterms:modified xsi:type="dcterms:W3CDTF">2020-11-04T06:44:54Z</dcterms:modified>
</cp:coreProperties>
</file>