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484040" r:id="rId2"/>
  </p:sldMasterIdLst>
  <p:notesMasterIdLst>
    <p:notesMasterId r:id="rId6"/>
  </p:notesMasterIdLst>
  <p:handoutMasterIdLst>
    <p:handoutMasterId r:id="rId7"/>
  </p:handoutMasterIdLst>
  <p:sldIdLst>
    <p:sldId id="5929" r:id="rId3"/>
    <p:sldId id="5930" r:id="rId4"/>
    <p:sldId id="593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8810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6F0E8-38EA-4F60-A413-EC121F4B7CC5}" type="slidenum"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+mn-cs"/>
              </a:rPr>
              <a:pPr marL="0" marR="0" lvl="0" indent="0" algn="r" defTabSz="881063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78623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535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7122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6112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5632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2643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161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63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39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3445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9180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53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49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951" y="908720"/>
            <a:ext cx="9144000" cy="164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3-1.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2021. 1. 1.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열람 및 의견제출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4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5.(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9.(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민원과 및 읍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면사무소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221,936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토지소유자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및 이해관계인 열람 후 의견제출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  <a:buFontTx/>
              <a:buNone/>
            </a:pP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75" y="2708920"/>
            <a:ext cx="914262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묵정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수두지구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393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지적재조사사업지구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측량 및 조사 수행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22093"/>
            <a:ext cx="9144000" cy="177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국가지점번호판 설치사업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월류봉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둘레길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재난</a:t>
            </a:r>
            <a:r>
              <a:rPr lang="en-US" altLang="ko-KR" sz="23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3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안전사고 취약지역에 설치하여 군민의</a:t>
            </a:r>
            <a:r>
              <a:rPr lang="en-US" altLang="ko-KR" sz="23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안전과 편의 도모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55419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393254"/>
            <a:ext cx="8535987" cy="620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panose="020B0600000101010101" pitchFamily="50" charset="-127"/>
              <a:ea typeface="굴림" panose="020B0600000101010101" pitchFamily="50" charset="-127"/>
              <a:cs typeface="+mn-cs"/>
              <a:sym typeface="Symbol" panose="05050102010706020507" pitchFamily="18" charset="2"/>
            </a:endParaRPr>
          </a:p>
          <a:p>
            <a:pPr marL="533400" marR="0" lvl="0" indent="-533400" algn="ctr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r>
              <a:rPr kumimoji="1" lang="ko-K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예산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신속집행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추진현황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집행현황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(3. 30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일 기준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      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단위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백만원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%)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금주 집행대상사업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kumimoji="1" lang="ko-KR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군청 주차장 확충 및 </a:t>
            </a:r>
            <a:r>
              <a:rPr kumimoji="1" lang="ko-KR" alt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재포장공사</a:t>
            </a:r>
            <a:r>
              <a:rPr kumimoji="1" lang="ko-KR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실시설계용역비</a:t>
            </a:r>
            <a:r>
              <a:rPr kumimoji="1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투자</a:t>
            </a:r>
            <a:r>
              <a:rPr kumimoji="1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    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26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 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- 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공공청사 </a:t>
            </a:r>
            <a:r>
              <a:rPr lang="en-US" altLang="ko-KR" sz="2000" b="1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LED</a:t>
            </a:r>
            <a:r>
              <a:rPr lang="ko-KR" altLang="en-US" sz="2000" b="1" dirty="0" err="1" smtClean="0">
                <a:solidFill>
                  <a:prstClr val="black"/>
                </a:solidFill>
                <a:latin typeface="HY견고딕" panose="02030600000101010101" pitchFamily="18" charset="-127"/>
              </a:rPr>
              <a:t>자율형</a:t>
            </a:r>
            <a:r>
              <a:rPr lang="ko-KR" altLang="en-US" sz="2000" b="1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 건물번호판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투자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           </a:t>
            </a:r>
            <a:r>
              <a:rPr kumimoji="1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13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   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-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급량비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등 기타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소비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/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투자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      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          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1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  <a:endParaRPr kumimoji="1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향후 집행계획   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지적재조사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</a:t>
            </a:r>
            <a:r>
              <a:rPr kumimoji="1" lang="ko-KR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측량비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선급금 지급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소비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      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250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-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도로명판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망실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·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훼손 유지보수비 지급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투자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     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8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776056"/>
              </p:ext>
            </p:extLst>
          </p:nvPr>
        </p:nvGraphicFramePr>
        <p:xfrm>
          <a:off x="755650" y="1604714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299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8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2.7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48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16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587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1,489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253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30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1,519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258.8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0201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75081</TotalTime>
  <Words>230</Words>
  <Application>Microsoft Office PowerPoint</Application>
  <PresentationFormat>화면 슬라이드 쇼(4:3)</PresentationFormat>
  <Paragraphs>54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2_조화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11795</cp:revision>
  <cp:lastPrinted>2021-03-31T07:09:18Z</cp:lastPrinted>
  <dcterms:modified xsi:type="dcterms:W3CDTF">2021-03-31T07:18:17Z</dcterms:modified>
</cp:coreProperties>
</file>