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2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0177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9847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6287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16632"/>
            <a:ext cx="900112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300" b="1" dirty="0" smtClean="0">
              <a:solidFill>
                <a:srgbClr val="1C1C1C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31915"/>
            <a:ext cx="8956104" cy="234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대비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안전점검 실시</a:t>
            </a:r>
            <a:endParaRPr lang="ko-KR" altLang="en-US" sz="280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9. 22.(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9. 25.(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본청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의회동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시설물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설비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승강기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작동기능점검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2460002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황산지구 토지소유자 경계협의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경계협의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73712</TotalTime>
  <Words>66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11668</cp:revision>
  <cp:lastPrinted>2020-09-15T04:21:54Z</cp:lastPrinted>
  <dcterms:modified xsi:type="dcterms:W3CDTF">2020-09-16T00:05:21Z</dcterms:modified>
</cp:coreProperties>
</file>