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3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925" y="116632"/>
            <a:ext cx="9144000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부동산소유권 이전등기 등에 관한 특별조치법 시행</a:t>
            </a:r>
          </a:p>
          <a:p>
            <a:pPr marL="914400" lvl="1" indent="-457200" eaLnBrk="1" latinLnBrk="1" hangingPunct="1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</a:p>
          <a:p>
            <a:pPr marL="914400" lvl="1" indent="-457200" eaLnBrk="1" latinLnBrk="1" hangingPunct="1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95. 6. 30.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이전 사실상 양수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양도된 부동산 및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미등기토지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소유권 이전 등기에 따른 보증서 및 확인서 발급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387" y="2996952"/>
            <a:ext cx="89281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괴목지구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감정평가 실시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괴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목리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667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면적증감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필지별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감정평가 및 조정금 산정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303562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74274</TotalTime>
  <Words>74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11728</cp:revision>
  <cp:lastPrinted>2020-07-30T04:59:05Z</cp:lastPrinted>
  <dcterms:modified xsi:type="dcterms:W3CDTF">2020-07-30T05:25:06Z</dcterms:modified>
</cp:coreProperties>
</file>