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11" r:id="rId3"/>
    <p:sldId id="59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34888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지구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감정평가 의뢰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02.(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06.(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간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금계지구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면적 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  필지 감정평가 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81128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괴목지구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 확정 예정조서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02.(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06.(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괴목지구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181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지적 확정 예정조서 통지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04664"/>
            <a:ext cx="89281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부동산중개업소 지도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02.(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06.(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 관리팀장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 </a:t>
            </a:r>
            <a:endParaRPr lang="en-US" altLang="ko-KR" sz="2400" b="1" i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공인중개사법 준수 여부 등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업소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홍보용 우편함 제작 및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관내 단독주택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14,680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홍보용 우편함 보급으로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조기정착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72704</TotalTime>
  <Words>135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11630</cp:revision>
  <cp:lastPrinted>2019-04-30T01:01:40Z</cp:lastPrinted>
  <dcterms:modified xsi:type="dcterms:W3CDTF">2019-11-27T08:08:52Z</dcterms:modified>
</cp:coreProperties>
</file>