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517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89281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보행자용 도로명판 설치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365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이면도로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골목길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교차로 등에 보행자 중심의 도로명판 확충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73770</TotalTime>
  <Words>35</Words>
  <Application>Microsoft Office PowerPoint</Application>
  <PresentationFormat>화면 슬라이드 쇼(4:3)</PresentationFormat>
  <Paragraphs>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11690</cp:revision>
  <cp:lastPrinted>2020-05-28T00:29:01Z</cp:lastPrinted>
  <dcterms:modified xsi:type="dcterms:W3CDTF">2020-05-28T00:32:05Z</dcterms:modified>
</cp:coreProperties>
</file>