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3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09" d="100"/>
          <a:sy n="109" d="100"/>
        </p:scale>
        <p:origin x="204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782729"/>
            <a:ext cx="8928100" cy="158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친절공무원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마일리지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우수공무원 표창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친절공무원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마일리지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우수공무원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로 인한 표창장 소속 부서장 전수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09010"/>
            <a:ext cx="89281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민원과 기간제근로자 채용 면접 시행 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모집인원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원서접수 결과에 따른 면접 시행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최종 합격자 발표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32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653136"/>
            <a:ext cx="9906000" cy="117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재해복구 </a:t>
            </a:r>
            <a:r>
              <a:rPr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영조물손해배상공제 가입대상 조사</a:t>
            </a:r>
            <a:endParaRPr lang="ko-KR" altLang="en-US" sz="260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12.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신규 발생한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건물 및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시설물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635151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74377</TotalTime>
  <Words>102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11741</cp:revision>
  <cp:lastPrinted>2020-12-16T07:54:29Z</cp:lastPrinted>
  <dcterms:modified xsi:type="dcterms:W3CDTF">2020-12-16T08:08:36Z</dcterms:modified>
</cp:coreProperties>
</file>