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11" r:id="rId3"/>
    <p:sldId id="593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765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2656"/>
            <a:ext cx="8928100" cy="28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주민등록 사실조사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거주지 변동 후 미신고자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세대명부 출력을 통한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 조사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신고사항과 다른 자에 대한 개별조사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ts val="3500"/>
              </a:lnSpc>
              <a:buClr>
                <a:schemeClr val="tx1"/>
              </a:buClr>
            </a:pP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3573016"/>
            <a:ext cx="89281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도로명주소안내시설물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전수조사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15,318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이상 전수조사를 하여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도로명안내시설물의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상태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260648"/>
            <a:ext cx="9001125" cy="30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공유재산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대부료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부과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2.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80,495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30,292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372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478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50,203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8691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73322</TotalTime>
  <Words>136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11672</cp:revision>
  <cp:lastPrinted>2020-01-30T02:15:51Z</cp:lastPrinted>
  <dcterms:modified xsi:type="dcterms:W3CDTF">2020-01-30T02:34:44Z</dcterms:modified>
</cp:coreProperties>
</file>