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6"/>
  </p:notesMasterIdLst>
  <p:handoutMasterIdLst>
    <p:handoutMasterId r:id="rId7"/>
  </p:handoutMasterIdLst>
  <p:sldIdLst>
    <p:sldId id="5929" r:id="rId3"/>
    <p:sldId id="5911" r:id="rId4"/>
    <p:sldId id="593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8810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6F0E8-38EA-4F60-A413-EC121F4B7CC5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pPr marL="0" marR="0" lvl="0" indent="0" algn="r" defTabSz="8810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872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026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790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823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48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387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41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91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8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81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57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99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63" y="2492897"/>
            <a:ext cx="9143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토지이동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처리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봉소리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토지이동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신청에 따른 현장 조사 및 처리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6440"/>
            <a:ext cx="9143999" cy="16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본인서명사실확인서 발급 홍보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전광판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본인서명사실확인제도 활성화를 위한 배너 및 포스터 게시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79354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16.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공유재산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취득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처분의 적정성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상반기 보존부적합 일반재산 매각 안건 심의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393254"/>
            <a:ext cx="8535987" cy="620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  <a:sym typeface="Symbol" panose="05050102010706020507" pitchFamily="18" charset="2"/>
            </a:endParaRPr>
          </a:p>
          <a:p>
            <a:pPr marL="533400" marR="0" lvl="0" indent="-533400" algn="ct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예산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신속집행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추진현황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집행현황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(4. 6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 기준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백만원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%)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금주 집행대상사업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sz="20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도로명주소</a:t>
            </a:r>
            <a:r>
              <a:rPr kumimoji="1" lang="ko-KR" altLang="en-US" sz="20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홍보용 우편함 설치</a:t>
            </a:r>
            <a:r>
              <a:rPr kumimoji="1" lang="en-US" altLang="ko-KR" sz="20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             </a:t>
            </a:r>
            <a:r>
              <a:rPr kumimoji="1" lang="en-US" altLang="ko-KR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</a:t>
            </a:r>
            <a:r>
              <a:rPr kumimoji="1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:  8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도관리도로명시설물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설치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준공금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지급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</a:t>
            </a:r>
            <a:r>
              <a:rPr kumimoji="1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:  9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도로명주소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안내시설물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유지보수비 지급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투자</a:t>
            </a:r>
            <a:r>
              <a:rPr lang="en-US" altLang="ko-KR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)</a:t>
            </a:r>
            <a:r>
              <a:rPr kumimoji="1" lang="en-US" altLang="ko-KR" sz="20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   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9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향후 집행계획   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지적재조사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측량비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선급금 지급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         :  250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78431"/>
              </p:ext>
            </p:extLst>
          </p:nvPr>
        </p:nvGraphicFramePr>
        <p:xfrm>
          <a:off x="755650" y="1604714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1,534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261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1,542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263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36320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75023</TotalTime>
  <Words>220</Words>
  <Application>Microsoft Office PowerPoint</Application>
  <PresentationFormat>화면 슬라이드 쇼(4:3)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11794</cp:revision>
  <cp:lastPrinted>2021-04-07T04:55:44Z</cp:lastPrinted>
  <dcterms:modified xsi:type="dcterms:W3CDTF">2021-04-07T08:12:47Z</dcterms:modified>
</cp:coreProperties>
</file>