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28" r:id="rId1"/>
  </p:sldMasterIdLst>
  <p:notesMasterIdLst>
    <p:notesMasterId r:id="rId4"/>
  </p:notesMasterIdLst>
  <p:handoutMasterIdLst>
    <p:handoutMasterId r:id="rId5"/>
  </p:handoutMasterIdLst>
  <p:sldIdLst>
    <p:sldId id="5929" r:id="rId2"/>
    <p:sldId id="5911" r:id="rId3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0">
          <p15:clr>
            <a:srgbClr val="A4A3A4"/>
          </p15:clr>
        </p15:guide>
        <p15:guide id="2" pos="2143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CF817"/>
    <a:srgbClr val="05AB0D"/>
    <a:srgbClr val="00B036"/>
    <a:srgbClr val="06BA82"/>
    <a:srgbClr val="862E1C"/>
    <a:srgbClr val="8D4815"/>
    <a:srgbClr val="E7995F"/>
    <a:srgbClr val="401DA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344" autoAdjust="0"/>
    <p:restoredTop sz="99633" autoAdjust="0"/>
  </p:normalViewPr>
  <p:slideViewPr>
    <p:cSldViewPr>
      <p:cViewPr varScale="1">
        <p:scale>
          <a:sx n="116" d="100"/>
          <a:sy n="116" d="100"/>
        </p:scale>
        <p:origin x="1596" y="132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55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0"/>
        <p:guide pos="214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7625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7625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FE586591-AAFA-4BCB-8665-6F4CF6053F2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8732029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7625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21225"/>
            <a:ext cx="4994275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7625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29591589-596F-432A-AEF2-7D5B887F1CE0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65431430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 txBox="1">
            <a:spLocks noGrp="1" noChangeArrowheads="1"/>
          </p:cNvSpPr>
          <p:nvPr/>
        </p:nvSpPr>
        <p:spPr bwMode="auto">
          <a:xfrm>
            <a:off x="3857625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41" tIns="45408" rIns="90841" bIns="45408" anchor="b"/>
          <a:lstStyle/>
          <a:p>
            <a:pPr algn="r" defTabSz="879475">
              <a:lnSpc>
                <a:spcPct val="150000"/>
              </a:lnSpc>
              <a:buClr>
                <a:srgbClr val="FFFF00"/>
              </a:buClr>
              <a:buSzPct val="60000"/>
            </a:pPr>
            <a:fld id="{F5C8F742-2D7D-4C09-889C-25BA2BB2A5B1}" type="slidenum">
              <a:rPr lang="en-US" altLang="ko-KR" sz="1200" b="1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pPr algn="r" defTabSz="879475">
                <a:lnSpc>
                  <a:spcPct val="150000"/>
                </a:lnSpc>
                <a:buClr>
                  <a:srgbClr val="FFFF00"/>
                </a:buClr>
                <a:buSzPct val="60000"/>
              </a:pPr>
              <a:t>1</a:t>
            </a:fld>
            <a:endParaRPr lang="en-US" altLang="ko-KR" sz="1200" b="1">
              <a:solidFill>
                <a:srgbClr val="000000"/>
              </a:solidFill>
              <a:latin typeface="Times New Roman" pitchFamily="18" charset="0"/>
              <a:sym typeface="Symbol" pitchFamily="18" charset="2"/>
            </a:endParaRPr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625" y="4721225"/>
            <a:ext cx="5441950" cy="4471988"/>
          </a:xfrm>
          <a:noFill/>
          <a:ln/>
        </p:spPr>
        <p:txBody>
          <a:bodyPr lIns="90832" tIns="45403" rIns="90832" bIns="45403"/>
          <a:lstStyle/>
          <a:p>
            <a:endParaRPr lang="en-US" altLang="ko-KR" sz="1800" smtClean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3153374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10385E-BAD0-4A37-98BB-61C970B7827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E17DD8-3544-4BDD-BDFE-681E90983D1B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781800" y="274638"/>
            <a:ext cx="2209800" cy="5821362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152400" y="274638"/>
            <a:ext cx="6477000" cy="5821362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1DCF86-D5EA-42B8-A476-A3F1E18106C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A2888A-52A9-42EC-9042-EC4486DF238B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D38C3B-9DE7-4FB7-8B09-6BC96044B229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1524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BE3CF9-5522-47A0-875E-58A6AC83164A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3C4206-3979-4D30-A9A9-9A97FB0DBFC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A20413-BA2B-418E-B6B8-F6DD3805A846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3AD10A-8B9D-41BD-8F67-145BC877823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1276D8-254D-4ED4-AC31-DA35DB282809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C64638-B196-45F8-AB47-73DA2EF391C5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" y="838200"/>
            <a:ext cx="8839200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  둘째 수준</a:t>
            </a:r>
          </a:p>
          <a:p>
            <a:pPr lvl="2"/>
            <a:r>
              <a:rPr lang="ko-KR" altLang="en-US" smtClean="0"/>
              <a:t> </a:t>
            </a:r>
            <a:r>
              <a:rPr lang="en-US" altLang="ko-KR" smtClean="0"/>
              <a:t>-  </a:t>
            </a:r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19600387" name="Rectangle 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9600388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3246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9600389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defRPr/>
            </a:pPr>
            <a:fld id="{7224DB8F-73E2-47AB-A286-DB5522B77F6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29" r:id="rId1"/>
    <p:sldLayoutId id="2147484030" r:id="rId2"/>
    <p:sldLayoutId id="2147484031" r:id="rId3"/>
    <p:sldLayoutId id="2147484032" r:id="rId4"/>
    <p:sldLayoutId id="2147484033" r:id="rId5"/>
    <p:sldLayoutId id="2147484034" r:id="rId6"/>
    <p:sldLayoutId id="2147484035" r:id="rId7"/>
    <p:sldLayoutId id="2147484036" r:id="rId8"/>
    <p:sldLayoutId id="2147484037" r:id="rId9"/>
    <p:sldLayoutId id="2147484038" r:id="rId10"/>
    <p:sldLayoutId id="2147484039" r:id="rId11"/>
  </p:sldLayoutIdLst>
  <p:transition/>
  <p:txStyles>
    <p:titleStyle>
      <a:lvl1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2pPr>
      <a:lvl3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3pPr>
      <a:lvl4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4pPr>
      <a:lvl5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5pPr>
      <a:lvl6pPr marL="4572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6pPr>
      <a:lvl7pPr marL="9144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7pPr>
      <a:lvl8pPr marL="13716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8pPr>
      <a:lvl9pPr marL="18288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kumimoji="1" sz="2800" b="1">
          <a:solidFill>
            <a:schemeClr val="accent2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lr>
          <a:schemeClr val="bg1"/>
        </a:buClr>
        <a:buFont typeface="Wingdings" pitchFamily="2" charset="2"/>
        <a:buChar char="q"/>
        <a:defRPr kumimoji="1" sz="2400" b="1">
          <a:solidFill>
            <a:schemeClr val="bg1"/>
          </a:solidFill>
          <a:latin typeface="+mn-lt"/>
          <a:ea typeface="+mn-ea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•"/>
        <a:defRPr kumimoji="1" sz="2000" b="1">
          <a:solidFill>
            <a:schemeClr val="bg1"/>
          </a:solidFill>
          <a:latin typeface="+mn-lt"/>
          <a:ea typeface="+mn-ea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5" descr="가우시안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19050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/>
              <a:buNone/>
              <a:defRPr/>
            </a:pPr>
            <a:endParaRPr lang="ko-KR" altLang="en-US" sz="2000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619250" y="2060575"/>
            <a:ext cx="6238875" cy="2368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민  원  과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0" y="0"/>
            <a:ext cx="8928100" cy="24288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-1.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영동군 경계결정위원회 개최</a:t>
            </a:r>
            <a:endParaRPr lang="ko-KR" altLang="en-US" sz="2800" b="1" spc="-30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6.19.(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10:00/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층 상황실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위원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11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위원장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원운재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판사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  <a:endParaRPr lang="en-US" altLang="ko-KR" sz="2400" dirty="0" smtClean="0"/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양강면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괴목리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666-2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번지 경계결정 및 이의신청 적정여부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0" y="2714620"/>
            <a:ext cx="8928100" cy="24288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-2.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보행자용 도로명판 설치</a:t>
            </a:r>
            <a:endParaRPr lang="ko-KR" altLang="en-US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6. 15.(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~ 6. 19.(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 / 365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개소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이면도로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골목길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교차로 등에 보행자 중심의 도로명판 확충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ransition/>
</p:sld>
</file>

<file path=ppt/theme/theme1.xml><?xml version="1.0" encoding="utf-8"?>
<a:theme xmlns:a="http://schemas.openxmlformats.org/drawingml/2006/main" name="2_조화">
  <a:themeElements>
    <a:clrScheme name="2_조화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2_조화">
      <a:majorFont>
        <a:latin typeface="굴림"/>
        <a:ea typeface="굴림"/>
        <a:cs typeface=""/>
      </a:majorFont>
      <a:minorFont>
        <a:latin typeface="굴림"/>
        <a:ea typeface="굴림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>
            <a:alpha val="30000"/>
          </a:schemeClr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bg2">
              <a:alpha val="50000"/>
            </a:schemeClr>
          </a:outerShdw>
        </a:effectLst>
      </a:spPr>
      <a:bodyPr vert="horz" wrap="square" lIns="92075" tIns="46038" rIns="92075" bIns="46038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Y견고딕" pitchFamily="18" charset="-127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>
            <a:alpha val="30000"/>
          </a:schemeClr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bg2">
              <a:alpha val="50000"/>
            </a:schemeClr>
          </a:outerShdw>
        </a:effectLst>
      </a:spPr>
      <a:bodyPr vert="horz" wrap="square" lIns="92075" tIns="46038" rIns="92075" bIns="46038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Y견고딕" pitchFamily="18" charset="-127"/>
          </a:defRPr>
        </a:defPPr>
      </a:lstStyle>
    </a:lnDef>
  </a:objectDefaults>
  <a:extraClrSchemeLst>
    <a:extraClrScheme>
      <a:clrScheme name="2_조화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조화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조화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74252</TotalTime>
  <Words>66</Words>
  <Application>Microsoft Office PowerPoint</Application>
  <PresentationFormat>화면 슬라이드 쇼(4:3)</PresentationFormat>
  <Paragraphs>8</Paragraphs>
  <Slides>2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9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12" baseType="lpstr">
      <vt:lpstr>HY견고딕</vt:lpstr>
      <vt:lpstr>HY헤드라인M</vt:lpstr>
      <vt:lpstr>Monotype Sorts</vt:lpstr>
      <vt:lpstr>굴림</vt:lpstr>
      <vt:lpstr>굴림체</vt:lpstr>
      <vt:lpstr>Arial</vt:lpstr>
      <vt:lpstr>Symbol</vt:lpstr>
      <vt:lpstr>Times New Roman</vt:lpstr>
      <vt:lpstr>Wingdings</vt:lpstr>
      <vt:lpstr>2_조화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11739</cp:revision>
  <cp:lastPrinted>2020-06-11T00:53:47Z</cp:lastPrinted>
  <dcterms:modified xsi:type="dcterms:W3CDTF">2020-06-11T01:03:02Z</dcterms:modified>
</cp:coreProperties>
</file>