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6"/>
  </p:notesMasterIdLst>
  <p:handoutMasterIdLst>
    <p:handoutMasterId r:id="rId7"/>
  </p:handoutMasterIdLst>
  <p:sldIdLst>
    <p:sldId id="5929" r:id="rId2"/>
    <p:sldId id="5930" r:id="rId3"/>
    <p:sldId id="5932" r:id="rId4"/>
    <p:sldId id="593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160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261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0691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58738"/>
            <a:ext cx="9001125" cy="1930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>
              <a:lnSpc>
                <a:spcPct val="15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전화 및 방문 친절도 모니터링 실시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직원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친절도 수준 객관적 지표 추출 및 주민만족도 향상에 기여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" y="1941938"/>
            <a:ext cx="9001125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부동산소유권 특별조치법 보증인 교육 실시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이장회의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부동산소유권 특별조치법과 관련된 보증인 교육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774926"/>
            <a:ext cx="9001125" cy="2822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>
              <a:lnSpc>
                <a:spcPct val="15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부동산가격공시위원회 개최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위원장 부군수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2020. 7. 1.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기준 개별공시지가 적정성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여부 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699061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6631"/>
            <a:ext cx="9001126" cy="223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>
              <a:lnSpc>
                <a:spcPct val="15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2020. 7. 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개별공시지가 결정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공시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2,248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지번별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토지 가격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공시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348880"/>
            <a:ext cx="892810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8-5. 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개발비용 산정내역서 확인 및 검토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기   간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10. 5.(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10. 8.(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위   치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양강면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만계리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개발부담금 부과에 따른 개발비용 산정내역 검토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25144"/>
            <a:ext cx="8928100" cy="1836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8-6. 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군청사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동측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진입로 배수시설 보수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월중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시공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배수로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그레이팅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교체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시공 작업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015881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9466" y="116632"/>
            <a:ext cx="9001125" cy="1914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공유재산심의회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공유재산 취득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처분안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9466" y="1844824"/>
            <a:ext cx="8928100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훼손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망실분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도로명판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37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훼손</a:t>
            </a:r>
            <a:r>
              <a:rPr lang="en-US" altLang="ko-KR" sz="2400" b="1" dirty="0" smtClean="0"/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망실된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도로명판 정비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405754344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73095</TotalTime>
  <Words>231</Words>
  <Application>Microsoft Office PowerPoint</Application>
  <PresentationFormat>화면 슬라이드 쇼(4:3)</PresentationFormat>
  <Paragraphs>29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11669</cp:revision>
  <cp:lastPrinted>2020-06-25T00:52:41Z</cp:lastPrinted>
  <dcterms:modified xsi:type="dcterms:W3CDTF">2020-09-24T00:46:39Z</dcterms:modified>
</cp:coreProperties>
</file>