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29" r:id="rId2"/>
    <p:sldId id="5930" r:id="rId3"/>
    <p:sldId id="593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8988" y="260648"/>
            <a:ext cx="9144671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주민등록 장기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거주불명자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사실조사 추진</a:t>
            </a:r>
            <a:endParaRPr lang="ko-KR" altLang="en-US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2. 28. 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이상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거주불명자</a:t>
            </a:r>
            <a:endParaRPr lang="en-US" altLang="ko-KR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관련 공부를 통한 비대면 사실조사</a:t>
            </a:r>
            <a:endParaRPr lang="en-US" altLang="ko-KR" spc="-2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8988" y="2636912"/>
            <a:ext cx="9144671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홈페이지 민원사무편람 현행화</a:t>
            </a:r>
            <a:endParaRPr lang="en-US" altLang="ko-KR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15.(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2. 19.(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전부서 대상</a:t>
            </a:r>
            <a:endParaRPr lang="en-US" altLang="ko-KR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8988" y="4293096"/>
            <a:ext cx="9144671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본인서명사실확인제도 이용 홍보 </a:t>
            </a:r>
            <a:endParaRPr lang="en-US" altLang="ko-KR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8.(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2. 18.(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 및 관계기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endParaRPr lang="en-US" altLang="ko-KR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홍보 배너 게시 및 은행 등 홍보물 배부</a:t>
            </a:r>
            <a:endParaRPr lang="en-US" altLang="ko-KR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250808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2416951"/>
            <a:ext cx="9144000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보존부적합 일반재산 매각 신청 접수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2.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05064"/>
            <a:ext cx="8928100" cy="1843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도로명판 전수조사 용역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도로명판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2,971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도로명판의 훼손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망실 여부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4664"/>
            <a:ext cx="8928100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2021.1.1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산정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2.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2.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19.(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221,936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산정방법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표준지가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X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가격배율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955226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74688</TotalTime>
  <Words>165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11768</cp:revision>
  <cp:lastPrinted>2021-02-03T07:25:39Z</cp:lastPrinted>
  <dcterms:modified xsi:type="dcterms:W3CDTF">2021-02-03T09:58:52Z</dcterms:modified>
</cp:coreProperties>
</file>