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383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1350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693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8115" y="1484784"/>
            <a:ext cx="899953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개별공시지가 대상지 조사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25.(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1. 29.(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221,241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i="1" dirty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</a:pPr>
            <a:r>
              <a:rPr lang="ko-KR" altLang="en-US" dirty="0" err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dirty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등록된 전 필지 조사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8115" y="3298583"/>
            <a:ext cx="9144000" cy="1775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 주차장 확충 및 재포장공사 실시설계 용역 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모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주차장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신설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(2,578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재포장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(13,137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용역비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29,930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91501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73851</TotalTime>
  <Words>59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11671</cp:revision>
  <cp:lastPrinted>2021-01-21T00:14:20Z</cp:lastPrinted>
  <dcterms:modified xsi:type="dcterms:W3CDTF">2021-01-21T00:25:49Z</dcterms:modified>
</cp:coreProperties>
</file>